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12192000" cy="6857142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50" b="1" i="0">
                <a:solidFill>
                  <a:srgbClr val="1A365C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Dotum"/>
                <a:cs typeface="Dotum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50" b="1" i="0">
                <a:solidFill>
                  <a:srgbClr val="1A365C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Dotum"/>
                <a:cs typeface="Dotum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2052"/>
            <a:ext cx="9928860" cy="6795134"/>
          </a:xfrm>
          <a:custGeom>
            <a:avLst/>
            <a:gdLst/>
            <a:ahLst/>
            <a:cxnLst/>
            <a:rect l="l" t="t" r="r" b="b"/>
            <a:pathLst>
              <a:path w="9928860" h="6795134">
                <a:moveTo>
                  <a:pt x="0" y="6794706"/>
                </a:moveTo>
                <a:lnTo>
                  <a:pt x="9928338" y="6794706"/>
                </a:lnTo>
                <a:lnTo>
                  <a:pt x="9928338" y="0"/>
                </a:lnTo>
                <a:lnTo>
                  <a:pt x="0" y="0"/>
                </a:lnTo>
                <a:lnTo>
                  <a:pt x="0" y="6794706"/>
                </a:lnTo>
                <a:close/>
              </a:path>
            </a:pathLst>
          </a:custGeom>
          <a:solidFill>
            <a:srgbClr val="F7F9F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0" y="0"/>
            <a:ext cx="9928860" cy="62230"/>
          </a:xfrm>
          <a:custGeom>
            <a:avLst/>
            <a:gdLst/>
            <a:ahLst/>
            <a:cxnLst/>
            <a:rect l="l" t="t" r="r" b="b"/>
            <a:pathLst>
              <a:path w="9928860" h="62230">
                <a:moveTo>
                  <a:pt x="9928338" y="62052"/>
                </a:moveTo>
                <a:lnTo>
                  <a:pt x="0" y="62052"/>
                </a:lnTo>
                <a:lnTo>
                  <a:pt x="0" y="0"/>
                </a:lnTo>
                <a:lnTo>
                  <a:pt x="9928338" y="0"/>
                </a:lnTo>
                <a:lnTo>
                  <a:pt x="9928338" y="62052"/>
                </a:lnTo>
                <a:close/>
              </a:path>
            </a:pathLst>
          </a:custGeom>
          <a:solidFill>
            <a:srgbClr val="2A6BB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496416" y="1147964"/>
            <a:ext cx="621030" cy="31115"/>
          </a:xfrm>
          <a:custGeom>
            <a:avLst/>
            <a:gdLst/>
            <a:ahLst/>
            <a:cxnLst/>
            <a:rect l="l" t="t" r="r" b="b"/>
            <a:pathLst>
              <a:path w="621030" h="31115">
                <a:moveTo>
                  <a:pt x="620521" y="31026"/>
                </a:moveTo>
                <a:lnTo>
                  <a:pt x="0" y="31026"/>
                </a:lnTo>
                <a:lnTo>
                  <a:pt x="0" y="0"/>
                </a:lnTo>
                <a:lnTo>
                  <a:pt x="620521" y="0"/>
                </a:lnTo>
                <a:lnTo>
                  <a:pt x="620521" y="31026"/>
                </a:lnTo>
                <a:close/>
              </a:path>
            </a:pathLst>
          </a:custGeom>
          <a:solidFill>
            <a:srgbClr val="2562E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50" b="1" i="0">
                <a:solidFill>
                  <a:srgbClr val="1A365C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50" b="1" i="0">
                <a:solidFill>
                  <a:srgbClr val="1A365C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76199"/>
            <a:ext cx="12192000" cy="6781800"/>
          </a:xfrm>
          <a:custGeom>
            <a:avLst/>
            <a:gdLst/>
            <a:ahLst/>
            <a:cxnLst/>
            <a:rect l="l" t="t" r="r" b="b"/>
            <a:pathLst>
              <a:path w="12192000" h="6781800">
                <a:moveTo>
                  <a:pt x="0" y="6781799"/>
                </a:moveTo>
                <a:lnTo>
                  <a:pt x="12191999" y="6781799"/>
                </a:lnTo>
                <a:lnTo>
                  <a:pt x="12191999" y="0"/>
                </a:lnTo>
                <a:lnTo>
                  <a:pt x="0" y="0"/>
                </a:lnTo>
                <a:lnTo>
                  <a:pt x="0" y="6781799"/>
                </a:lnTo>
                <a:close/>
              </a:path>
            </a:pathLst>
          </a:custGeom>
          <a:solidFill>
            <a:srgbClr val="F7F9F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0" y="0"/>
            <a:ext cx="12192000" cy="76200"/>
          </a:xfrm>
          <a:custGeom>
            <a:avLst/>
            <a:gdLst/>
            <a:ahLst/>
            <a:cxnLst/>
            <a:rect l="l" t="t" r="r" b="b"/>
            <a:pathLst>
              <a:path w="12192000" h="76200">
                <a:moveTo>
                  <a:pt x="12191999" y="76199"/>
                </a:moveTo>
                <a:lnTo>
                  <a:pt x="0" y="761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76199"/>
                </a:lnTo>
                <a:close/>
              </a:path>
            </a:pathLst>
          </a:custGeom>
          <a:solidFill>
            <a:srgbClr val="2A6BB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3716" y="559730"/>
            <a:ext cx="5087773" cy="705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50" b="1" i="0">
                <a:solidFill>
                  <a:srgbClr val="1A365C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66749" y="2167382"/>
            <a:ext cx="10915650" cy="14503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Dotum"/>
                <a:cs typeface="Dotum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8.png"/><Relationship Id="rId6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60488" y="1256411"/>
            <a:ext cx="7871459" cy="69723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400" spc="-840"/>
              <a:t>포스트코로나</a:t>
            </a:r>
            <a:r>
              <a:rPr dirty="0" sz="4400" spc="-445"/>
              <a:t> </a:t>
            </a:r>
            <a:r>
              <a:rPr dirty="0" sz="4400" spc="-840"/>
              <a:t>시대</a:t>
            </a:r>
            <a:r>
              <a:rPr dirty="0" sz="4400" spc="-440"/>
              <a:t> </a:t>
            </a:r>
            <a:r>
              <a:rPr dirty="0" sz="4400" spc="-840"/>
              <a:t>신종교</a:t>
            </a:r>
            <a:r>
              <a:rPr dirty="0" sz="4400" spc="-440"/>
              <a:t> </a:t>
            </a:r>
            <a:r>
              <a:rPr dirty="0" sz="4400" spc="-840"/>
              <a:t>인체관</a:t>
            </a:r>
            <a:r>
              <a:rPr dirty="0" sz="4400" spc="-440"/>
              <a:t> </a:t>
            </a:r>
            <a:r>
              <a:rPr dirty="0" sz="4400" spc="-865"/>
              <a:t>연구</a:t>
            </a:r>
            <a:endParaRPr sz="4400"/>
          </a:p>
        </p:txBody>
      </p:sp>
      <p:grpSp>
        <p:nvGrpSpPr>
          <p:cNvPr id="3" name="object 3" descr=""/>
          <p:cNvGrpSpPr/>
          <p:nvPr/>
        </p:nvGrpSpPr>
        <p:grpSpPr>
          <a:xfrm>
            <a:off x="5162549" y="2085974"/>
            <a:ext cx="1790700" cy="2514600"/>
            <a:chOff x="5162549" y="2085974"/>
            <a:chExt cx="1790700" cy="2514600"/>
          </a:xfrm>
        </p:grpSpPr>
        <p:sp>
          <p:nvSpPr>
            <p:cNvPr id="4" name="object 4" descr=""/>
            <p:cNvSpPr/>
            <p:nvPr/>
          </p:nvSpPr>
          <p:spPr>
            <a:xfrm>
              <a:off x="5238749" y="2085974"/>
              <a:ext cx="1714500" cy="38100"/>
            </a:xfrm>
            <a:custGeom>
              <a:avLst/>
              <a:gdLst/>
              <a:ahLst/>
              <a:cxnLst/>
              <a:rect l="l" t="t" r="r" b="b"/>
              <a:pathLst>
                <a:path w="1714500" h="38100">
                  <a:moveTo>
                    <a:pt x="1714499" y="38099"/>
                  </a:moveTo>
                  <a:lnTo>
                    <a:pt x="0" y="38099"/>
                  </a:lnTo>
                  <a:lnTo>
                    <a:pt x="0" y="0"/>
                  </a:lnTo>
                  <a:lnTo>
                    <a:pt x="1714499" y="0"/>
                  </a:lnTo>
                  <a:lnTo>
                    <a:pt x="1714499" y="38099"/>
                  </a:lnTo>
                  <a:close/>
                </a:path>
              </a:pathLst>
            </a:custGeom>
            <a:solidFill>
              <a:srgbClr val="2A6BB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86399" y="3762374"/>
              <a:ext cx="150018" cy="171449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61636" y="4095481"/>
              <a:ext cx="173291" cy="171717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62549" y="4429124"/>
              <a:ext cx="150018" cy="171449"/>
            </a:xfrm>
            <a:prstGeom prst="rect">
              <a:avLst/>
            </a:prstGeom>
          </p:spPr>
        </p:pic>
      </p:grpSp>
      <p:sp>
        <p:nvSpPr>
          <p:cNvPr id="8" name="object 8" descr=""/>
          <p:cNvSpPr txBox="1"/>
          <p:nvPr/>
        </p:nvSpPr>
        <p:spPr>
          <a:xfrm>
            <a:off x="3166566" y="2420213"/>
            <a:ext cx="5859145" cy="71120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560705" marR="5080" indent="-548640">
              <a:lnSpc>
                <a:spcPct val="112500"/>
              </a:lnSpc>
              <a:spcBef>
                <a:spcPts val="90"/>
              </a:spcBef>
            </a:pPr>
            <a:r>
              <a:rPr dirty="0" sz="2000" spc="-325">
                <a:solidFill>
                  <a:srgbClr val="4A5467"/>
                </a:solidFill>
                <a:latin typeface="Dotum"/>
                <a:cs typeface="Dotum"/>
              </a:rPr>
              <a:t>트랜스휴머니즘</a:t>
            </a:r>
            <a:r>
              <a:rPr dirty="0" sz="2000" spc="-325">
                <a:solidFill>
                  <a:srgbClr val="4A5467"/>
                </a:solidFill>
                <a:latin typeface="Microsoft Sans Serif"/>
                <a:cs typeface="Microsoft Sans Serif"/>
              </a:rPr>
              <a:t>,</a:t>
            </a:r>
            <a:r>
              <a:rPr dirty="0" sz="2000" spc="-25">
                <a:solidFill>
                  <a:srgbClr val="4A5467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300">
                <a:solidFill>
                  <a:srgbClr val="4A5467"/>
                </a:solidFill>
                <a:latin typeface="Dotum"/>
                <a:cs typeface="Dotum"/>
              </a:rPr>
              <a:t>사후영체</a:t>
            </a:r>
            <a:r>
              <a:rPr dirty="0" sz="2000" spc="-300">
                <a:solidFill>
                  <a:srgbClr val="4A5467"/>
                </a:solidFill>
                <a:latin typeface="Microsoft Sans Serif"/>
                <a:cs typeface="Microsoft Sans Serif"/>
              </a:rPr>
              <a:t>,</a:t>
            </a:r>
            <a:r>
              <a:rPr dirty="0" sz="2000" spc="-25">
                <a:solidFill>
                  <a:srgbClr val="4A5467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260">
                <a:solidFill>
                  <a:srgbClr val="4A5467"/>
                </a:solidFill>
                <a:latin typeface="Dotum"/>
                <a:cs typeface="Dotum"/>
              </a:rPr>
              <a:t>치유</a:t>
            </a:r>
            <a:r>
              <a:rPr dirty="0" sz="2000" spc="-260">
                <a:solidFill>
                  <a:srgbClr val="4A5467"/>
                </a:solidFill>
                <a:latin typeface="Microsoft Sans Serif"/>
                <a:cs typeface="Microsoft Sans Serif"/>
              </a:rPr>
              <a:t>,</a:t>
            </a:r>
            <a:r>
              <a:rPr dirty="0" sz="2000" spc="-25">
                <a:solidFill>
                  <a:srgbClr val="4A5467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360">
                <a:solidFill>
                  <a:srgbClr val="4A5467"/>
                </a:solidFill>
                <a:latin typeface="Dotum"/>
                <a:cs typeface="Dotum"/>
              </a:rPr>
              <a:t>복제기술</a:t>
            </a:r>
            <a:r>
              <a:rPr dirty="0" sz="2000" spc="-160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A5467"/>
                </a:solidFill>
                <a:latin typeface="Dotum"/>
                <a:cs typeface="Dotum"/>
              </a:rPr>
              <a:t>등</a:t>
            </a:r>
            <a:r>
              <a:rPr dirty="0" sz="2000" spc="-160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A5467"/>
                </a:solidFill>
                <a:latin typeface="Dotum"/>
                <a:cs typeface="Dotum"/>
              </a:rPr>
              <a:t>다양한</a:t>
            </a:r>
            <a:r>
              <a:rPr dirty="0" sz="2000" spc="-155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2000" spc="-380">
                <a:solidFill>
                  <a:srgbClr val="4A5467"/>
                </a:solidFill>
                <a:latin typeface="Dotum"/>
                <a:cs typeface="Dotum"/>
              </a:rPr>
              <a:t>관점에서 </a:t>
            </a:r>
            <a:r>
              <a:rPr dirty="0" sz="2000" spc="-360">
                <a:solidFill>
                  <a:srgbClr val="4A5467"/>
                </a:solidFill>
                <a:latin typeface="Dotum"/>
                <a:cs typeface="Dotum"/>
              </a:rPr>
              <a:t>현대</a:t>
            </a:r>
            <a:r>
              <a:rPr dirty="0" sz="2000" spc="-165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A5467"/>
                </a:solidFill>
                <a:latin typeface="Dotum"/>
                <a:cs typeface="Dotum"/>
              </a:rPr>
              <a:t>인체관의</a:t>
            </a:r>
            <a:r>
              <a:rPr dirty="0" sz="2000" spc="-165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A5467"/>
                </a:solidFill>
                <a:latin typeface="Dotum"/>
                <a:cs typeface="Dotum"/>
              </a:rPr>
              <a:t>변화를</a:t>
            </a:r>
            <a:r>
              <a:rPr dirty="0" sz="2000" spc="-165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A5467"/>
                </a:solidFill>
                <a:latin typeface="Dotum"/>
                <a:cs typeface="Dotum"/>
              </a:rPr>
              <a:t>분석하는</a:t>
            </a:r>
            <a:r>
              <a:rPr dirty="0" sz="2000" spc="-165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A5467"/>
                </a:solidFill>
                <a:latin typeface="Dotum"/>
                <a:cs typeface="Dotum"/>
              </a:rPr>
              <a:t>학술</a:t>
            </a:r>
            <a:r>
              <a:rPr dirty="0" sz="2000" spc="-165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2000" spc="-370">
                <a:solidFill>
                  <a:srgbClr val="4A5467"/>
                </a:solidFill>
                <a:latin typeface="Dotum"/>
                <a:cs typeface="Dotum"/>
              </a:rPr>
              <a:t>프레젠테이션</a:t>
            </a:r>
            <a:endParaRPr sz="2000">
              <a:latin typeface="Dotum"/>
              <a:cs typeface="Dotum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5373091" y="3607447"/>
            <a:ext cx="1672589" cy="10255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233679" marR="204470" indent="-21590">
              <a:lnSpc>
                <a:spcPct val="145800"/>
              </a:lnSpc>
              <a:spcBef>
                <a:spcPts val="95"/>
              </a:spcBef>
            </a:pPr>
            <a:r>
              <a:rPr dirty="0" sz="1500" spc="-220">
                <a:solidFill>
                  <a:srgbClr val="4A5467"/>
                </a:solidFill>
                <a:latin typeface="Dotum"/>
                <a:cs typeface="Dotum"/>
              </a:rPr>
              <a:t>발표자</a:t>
            </a:r>
            <a:r>
              <a:rPr dirty="0" sz="1500" spc="-220">
                <a:solidFill>
                  <a:srgbClr val="4A5467"/>
                </a:solidFill>
                <a:latin typeface="Noto Sans JP"/>
                <a:cs typeface="Noto Sans JP"/>
              </a:rPr>
              <a:t>:</a:t>
            </a:r>
            <a:r>
              <a:rPr dirty="0" sz="1500" spc="65">
                <a:solidFill>
                  <a:srgbClr val="4A5467"/>
                </a:solidFill>
                <a:latin typeface="Noto Sans JP"/>
                <a:cs typeface="Noto Sans JP"/>
              </a:rPr>
              <a:t> </a:t>
            </a:r>
            <a:r>
              <a:rPr dirty="0" sz="1500" spc="-20">
                <a:solidFill>
                  <a:srgbClr val="4A5467"/>
                </a:solidFill>
                <a:latin typeface="Noto Sans JP"/>
                <a:cs typeface="Noto Sans JP"/>
              </a:rPr>
              <a:t>[</a:t>
            </a:r>
            <a:r>
              <a:rPr dirty="0" sz="1500" spc="-20">
                <a:solidFill>
                  <a:srgbClr val="4A5467"/>
                </a:solidFill>
                <a:latin typeface="Dotum"/>
                <a:cs typeface="Dotum"/>
              </a:rPr>
              <a:t>이름</a:t>
            </a:r>
            <a:r>
              <a:rPr dirty="0" sz="1500" spc="-20">
                <a:solidFill>
                  <a:srgbClr val="4A5467"/>
                </a:solidFill>
                <a:latin typeface="Noto Sans JP"/>
                <a:cs typeface="Noto Sans JP"/>
              </a:rPr>
              <a:t>] </a:t>
            </a:r>
            <a:r>
              <a:rPr dirty="0" sz="1500" spc="-200">
                <a:solidFill>
                  <a:srgbClr val="4A5467"/>
                </a:solidFill>
                <a:latin typeface="Dotum"/>
                <a:cs typeface="Dotum"/>
              </a:rPr>
              <a:t>소속</a:t>
            </a:r>
            <a:r>
              <a:rPr dirty="0" sz="1500" spc="-200">
                <a:solidFill>
                  <a:srgbClr val="4A5467"/>
                </a:solidFill>
                <a:latin typeface="Noto Sans JP"/>
                <a:cs typeface="Noto Sans JP"/>
              </a:rPr>
              <a:t>:</a:t>
            </a:r>
            <a:r>
              <a:rPr dirty="0" sz="1500" spc="55">
                <a:solidFill>
                  <a:srgbClr val="4A5467"/>
                </a:solidFill>
                <a:latin typeface="Noto Sans JP"/>
                <a:cs typeface="Noto Sans JP"/>
              </a:rPr>
              <a:t> </a:t>
            </a:r>
            <a:r>
              <a:rPr dirty="0" sz="1500" spc="-180">
                <a:solidFill>
                  <a:srgbClr val="4A5467"/>
                </a:solidFill>
                <a:latin typeface="Noto Sans JP"/>
                <a:cs typeface="Noto Sans JP"/>
              </a:rPr>
              <a:t>[</a:t>
            </a:r>
            <a:r>
              <a:rPr dirty="0" sz="1500" spc="-180">
                <a:solidFill>
                  <a:srgbClr val="4A5467"/>
                </a:solidFill>
                <a:latin typeface="Dotum"/>
                <a:cs typeface="Dotum"/>
              </a:rPr>
              <a:t>기관</a:t>
            </a:r>
            <a:r>
              <a:rPr dirty="0" sz="1500" spc="-180">
                <a:solidFill>
                  <a:srgbClr val="4A5467"/>
                </a:solidFill>
                <a:latin typeface="Noto Sans JP"/>
                <a:cs typeface="Noto Sans JP"/>
              </a:rPr>
              <a:t>/</a:t>
            </a:r>
            <a:r>
              <a:rPr dirty="0" sz="1500" spc="-180">
                <a:solidFill>
                  <a:srgbClr val="4A5467"/>
                </a:solidFill>
                <a:latin typeface="Dotum"/>
                <a:cs typeface="Dotum"/>
              </a:rPr>
              <a:t>학교</a:t>
            </a:r>
            <a:r>
              <a:rPr dirty="0" sz="1500" spc="-180">
                <a:solidFill>
                  <a:srgbClr val="4A5467"/>
                </a:solidFill>
                <a:latin typeface="Noto Sans JP"/>
                <a:cs typeface="Noto Sans JP"/>
              </a:rPr>
              <a:t>]</a:t>
            </a:r>
            <a:endParaRPr sz="1500">
              <a:latin typeface="Noto Sans JP"/>
              <a:cs typeface="Noto Sans JP"/>
            </a:endParaRPr>
          </a:p>
          <a:p>
            <a:pPr algn="ctr">
              <a:lnSpc>
                <a:spcPct val="100000"/>
              </a:lnSpc>
              <a:spcBef>
                <a:spcPts val="825"/>
              </a:spcBef>
            </a:pPr>
            <a:r>
              <a:rPr dirty="0" sz="1500" spc="-200">
                <a:solidFill>
                  <a:srgbClr val="4A5467"/>
                </a:solidFill>
                <a:latin typeface="Dotum"/>
                <a:cs typeface="Dotum"/>
              </a:rPr>
              <a:t>일시</a:t>
            </a:r>
            <a:r>
              <a:rPr dirty="0" sz="1500" spc="-200">
                <a:solidFill>
                  <a:srgbClr val="4A5467"/>
                </a:solidFill>
                <a:latin typeface="Noto Sans JP"/>
                <a:cs typeface="Noto Sans JP"/>
              </a:rPr>
              <a:t>:</a:t>
            </a:r>
            <a:r>
              <a:rPr dirty="0" sz="1500" spc="60">
                <a:solidFill>
                  <a:srgbClr val="4A5467"/>
                </a:solidFill>
                <a:latin typeface="Noto Sans JP"/>
                <a:cs typeface="Noto Sans JP"/>
              </a:rPr>
              <a:t> </a:t>
            </a:r>
            <a:r>
              <a:rPr dirty="0" sz="1500" spc="-135">
                <a:solidFill>
                  <a:srgbClr val="4A5467"/>
                </a:solidFill>
                <a:latin typeface="Noto Sans JP"/>
                <a:cs typeface="Noto Sans JP"/>
              </a:rPr>
              <a:t>2025</a:t>
            </a:r>
            <a:r>
              <a:rPr dirty="0" sz="1500" spc="-135">
                <a:solidFill>
                  <a:srgbClr val="4A5467"/>
                </a:solidFill>
                <a:latin typeface="Dotum"/>
                <a:cs typeface="Dotum"/>
              </a:rPr>
              <a:t>년</a:t>
            </a:r>
            <a:r>
              <a:rPr dirty="0" sz="1500" spc="-100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500" spc="-190">
                <a:solidFill>
                  <a:srgbClr val="4A5467"/>
                </a:solidFill>
                <a:latin typeface="Noto Sans JP"/>
                <a:cs typeface="Noto Sans JP"/>
              </a:rPr>
              <a:t>7</a:t>
            </a:r>
            <a:r>
              <a:rPr dirty="0" sz="1500" spc="-190">
                <a:solidFill>
                  <a:srgbClr val="4A5467"/>
                </a:solidFill>
                <a:latin typeface="Dotum"/>
                <a:cs typeface="Dotum"/>
              </a:rPr>
              <a:t>월</a:t>
            </a:r>
            <a:r>
              <a:rPr dirty="0" sz="1500" spc="-100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500" spc="-75">
                <a:solidFill>
                  <a:srgbClr val="4A5467"/>
                </a:solidFill>
                <a:latin typeface="Noto Sans JP"/>
                <a:cs typeface="Noto Sans JP"/>
              </a:rPr>
              <a:t>10</a:t>
            </a:r>
            <a:r>
              <a:rPr dirty="0" sz="1500" spc="-75">
                <a:solidFill>
                  <a:srgbClr val="4A5467"/>
                </a:solidFill>
                <a:latin typeface="Dotum"/>
                <a:cs typeface="Dotum"/>
              </a:rPr>
              <a:t>일</a:t>
            </a:r>
            <a:endParaRPr sz="1500">
              <a:latin typeface="Dotum"/>
              <a:cs typeface="Dotum"/>
            </a:endParaRPr>
          </a:p>
        </p:txBody>
      </p:sp>
      <p:sp>
        <p:nvSpPr>
          <p:cNvPr id="10" name="object 10" descr=""/>
          <p:cNvSpPr/>
          <p:nvPr/>
        </p:nvSpPr>
        <p:spPr>
          <a:xfrm>
            <a:off x="0" y="5905499"/>
            <a:ext cx="12192000" cy="952500"/>
          </a:xfrm>
          <a:custGeom>
            <a:avLst/>
            <a:gdLst/>
            <a:ahLst/>
            <a:cxnLst/>
            <a:rect l="l" t="t" r="r" b="b"/>
            <a:pathLst>
              <a:path w="12192000" h="952500">
                <a:moveTo>
                  <a:pt x="12191999" y="952499"/>
                </a:moveTo>
                <a:lnTo>
                  <a:pt x="0" y="952499"/>
                </a:lnTo>
                <a:lnTo>
                  <a:pt x="0" y="380999"/>
                </a:lnTo>
                <a:lnTo>
                  <a:pt x="12191999" y="0"/>
                </a:lnTo>
                <a:lnTo>
                  <a:pt x="12191999" y="952499"/>
                </a:lnTo>
                <a:close/>
              </a:path>
            </a:pathLst>
          </a:custGeom>
          <a:solidFill>
            <a:srgbClr val="EBF4FF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609599" y="1438274"/>
            <a:ext cx="762000" cy="38100"/>
          </a:xfrm>
          <a:custGeom>
            <a:avLst/>
            <a:gdLst/>
            <a:ahLst/>
            <a:cxnLst/>
            <a:rect l="l" t="t" r="r" b="b"/>
            <a:pathLst>
              <a:path w="762000" h="38100">
                <a:moveTo>
                  <a:pt x="761999" y="38099"/>
                </a:moveTo>
                <a:lnTo>
                  <a:pt x="0" y="38099"/>
                </a:lnTo>
                <a:lnTo>
                  <a:pt x="0" y="0"/>
                </a:lnTo>
                <a:lnTo>
                  <a:pt x="761999" y="0"/>
                </a:lnTo>
                <a:lnTo>
                  <a:pt x="761999" y="38099"/>
                </a:lnTo>
                <a:close/>
              </a:path>
            </a:pathLst>
          </a:custGeom>
          <a:solidFill>
            <a:srgbClr val="2562E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1532" rIns="0" bIns="0" rtlCol="0" vert="horz">
            <a:spAutoFit/>
          </a:bodyPr>
          <a:lstStyle/>
          <a:p>
            <a:pPr marL="125730">
              <a:lnSpc>
                <a:spcPct val="100000"/>
              </a:lnSpc>
              <a:spcBef>
                <a:spcPts val="110"/>
              </a:spcBef>
            </a:pPr>
            <a:r>
              <a:rPr dirty="0" sz="3550" spc="-675"/>
              <a:t>연구</a:t>
            </a:r>
            <a:r>
              <a:rPr dirty="0" sz="3550" spc="-380"/>
              <a:t> </a:t>
            </a:r>
            <a:r>
              <a:rPr dirty="0" sz="3550" spc="-675"/>
              <a:t>개요</a:t>
            </a:r>
            <a:r>
              <a:rPr dirty="0" sz="3550" spc="-370"/>
              <a:t> </a:t>
            </a:r>
            <a:r>
              <a:rPr dirty="0" sz="3550" spc="-675"/>
              <a:t>및</a:t>
            </a:r>
            <a:r>
              <a:rPr dirty="0" sz="3550" spc="-365"/>
              <a:t> </a:t>
            </a:r>
            <a:r>
              <a:rPr dirty="0" sz="3550" spc="-700"/>
              <a:t>배경</a:t>
            </a:r>
            <a:endParaRPr sz="3550"/>
          </a:p>
        </p:txBody>
      </p:sp>
      <p:sp>
        <p:nvSpPr>
          <p:cNvPr id="4" name="object 4" descr=""/>
          <p:cNvSpPr txBox="1"/>
          <p:nvPr/>
        </p:nvSpPr>
        <p:spPr>
          <a:xfrm>
            <a:off x="11485016" y="4285609"/>
            <a:ext cx="110489" cy="2286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300" spc="-50">
                <a:solidFill>
                  <a:srgbClr val="6A7280"/>
                </a:solidFill>
                <a:latin typeface="Arial"/>
                <a:cs typeface="Arial"/>
              </a:rPr>
              <a:t>2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5" name="object 5" descr="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6" name="object 6" descr=""/>
            <p:cNvSpPr/>
            <p:nvPr/>
          </p:nvSpPr>
          <p:spPr>
            <a:xfrm>
              <a:off x="0" y="12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1428737" y="6857987"/>
                  </a:moveTo>
                  <a:lnTo>
                    <a:pt x="1427772" y="6805409"/>
                  </a:lnTo>
                  <a:lnTo>
                    <a:pt x="1424876" y="6752882"/>
                  </a:lnTo>
                  <a:lnTo>
                    <a:pt x="1420037" y="6700507"/>
                  </a:lnTo>
                  <a:lnTo>
                    <a:pt x="1413281" y="6648348"/>
                  </a:lnTo>
                  <a:lnTo>
                    <a:pt x="1404607" y="6596481"/>
                  </a:lnTo>
                  <a:lnTo>
                    <a:pt x="1394028" y="6544958"/>
                  </a:lnTo>
                  <a:lnTo>
                    <a:pt x="1381556" y="6493853"/>
                  </a:lnTo>
                  <a:lnTo>
                    <a:pt x="1367218" y="6443243"/>
                  </a:lnTo>
                  <a:lnTo>
                    <a:pt x="1351026" y="6393205"/>
                  </a:lnTo>
                  <a:lnTo>
                    <a:pt x="1333004" y="6343790"/>
                  </a:lnTo>
                  <a:lnTo>
                    <a:pt x="1313180" y="6295072"/>
                  </a:lnTo>
                  <a:lnTo>
                    <a:pt x="1291564" y="6247117"/>
                  </a:lnTo>
                  <a:lnTo>
                    <a:pt x="1268209" y="6200000"/>
                  </a:lnTo>
                  <a:lnTo>
                    <a:pt x="1243126" y="6153759"/>
                  </a:lnTo>
                  <a:lnTo>
                    <a:pt x="1216367" y="6108484"/>
                  </a:lnTo>
                  <a:lnTo>
                    <a:pt x="1187958" y="6064224"/>
                  </a:lnTo>
                  <a:lnTo>
                    <a:pt x="1157935" y="6021032"/>
                  </a:lnTo>
                  <a:lnTo>
                    <a:pt x="1126337" y="5978982"/>
                  </a:lnTo>
                  <a:lnTo>
                    <a:pt x="1093228" y="5938113"/>
                  </a:lnTo>
                  <a:lnTo>
                    <a:pt x="1058621" y="5898502"/>
                  </a:lnTo>
                  <a:lnTo>
                    <a:pt x="1022591" y="5860186"/>
                  </a:lnTo>
                  <a:lnTo>
                    <a:pt x="985177" y="5823229"/>
                  </a:lnTo>
                  <a:lnTo>
                    <a:pt x="946416" y="5787669"/>
                  </a:lnTo>
                  <a:lnTo>
                    <a:pt x="906386" y="5753557"/>
                  </a:lnTo>
                  <a:lnTo>
                    <a:pt x="865124" y="5720943"/>
                  </a:lnTo>
                  <a:lnTo>
                    <a:pt x="822680" y="5689866"/>
                  </a:lnTo>
                  <a:lnTo>
                    <a:pt x="779119" y="5660377"/>
                  </a:lnTo>
                  <a:lnTo>
                    <a:pt x="734517" y="5632513"/>
                  </a:lnTo>
                  <a:lnTo>
                    <a:pt x="688911" y="5606313"/>
                  </a:lnTo>
                  <a:lnTo>
                    <a:pt x="642378" y="5581802"/>
                  </a:lnTo>
                  <a:lnTo>
                    <a:pt x="594969" y="5559018"/>
                  </a:lnTo>
                  <a:lnTo>
                    <a:pt x="546747" y="5538000"/>
                  </a:lnTo>
                  <a:lnTo>
                    <a:pt x="497801" y="5518772"/>
                  </a:lnTo>
                  <a:lnTo>
                    <a:pt x="448170" y="5501360"/>
                  </a:lnTo>
                  <a:lnTo>
                    <a:pt x="397929" y="5485777"/>
                  </a:lnTo>
                  <a:lnTo>
                    <a:pt x="347154" y="5472061"/>
                  </a:lnTo>
                  <a:lnTo>
                    <a:pt x="295910" y="5460225"/>
                  </a:lnTo>
                  <a:lnTo>
                    <a:pt x="244259" y="5450281"/>
                  </a:lnTo>
                  <a:lnTo>
                    <a:pt x="192278" y="5442242"/>
                  </a:lnTo>
                  <a:lnTo>
                    <a:pt x="140030" y="5436120"/>
                  </a:lnTo>
                  <a:lnTo>
                    <a:pt x="87604" y="5431929"/>
                  </a:lnTo>
                  <a:lnTo>
                    <a:pt x="35052" y="5429669"/>
                  </a:lnTo>
                  <a:lnTo>
                    <a:pt x="11684" y="5429237"/>
                  </a:lnTo>
                  <a:lnTo>
                    <a:pt x="0" y="5429237"/>
                  </a:lnTo>
                  <a:lnTo>
                    <a:pt x="0" y="6857987"/>
                  </a:lnTo>
                  <a:lnTo>
                    <a:pt x="1428737" y="6857987"/>
                  </a:lnTo>
                  <a:close/>
                </a:path>
                <a:path w="12192000" h="6858000">
                  <a:moveTo>
                    <a:pt x="12191987" y="0"/>
                  </a:moveTo>
                  <a:lnTo>
                    <a:pt x="10368724" y="0"/>
                  </a:lnTo>
                  <a:lnTo>
                    <a:pt x="10364699" y="11455"/>
                  </a:lnTo>
                  <a:lnTo>
                    <a:pt x="10348519" y="61493"/>
                  </a:lnTo>
                  <a:lnTo>
                    <a:pt x="10334168" y="112102"/>
                  </a:lnTo>
                  <a:lnTo>
                    <a:pt x="10321709" y="163207"/>
                  </a:lnTo>
                  <a:lnTo>
                    <a:pt x="10311130" y="214731"/>
                  </a:lnTo>
                  <a:lnTo>
                    <a:pt x="10302456" y="266598"/>
                  </a:lnTo>
                  <a:lnTo>
                    <a:pt x="10295699" y="318757"/>
                  </a:lnTo>
                  <a:lnTo>
                    <a:pt x="10290861" y="371132"/>
                  </a:lnTo>
                  <a:lnTo>
                    <a:pt x="10287965" y="423659"/>
                  </a:lnTo>
                  <a:lnTo>
                    <a:pt x="10286987" y="458711"/>
                  </a:lnTo>
                  <a:lnTo>
                    <a:pt x="10286987" y="493776"/>
                  </a:lnTo>
                  <a:lnTo>
                    <a:pt x="10288714" y="546354"/>
                  </a:lnTo>
                  <a:lnTo>
                    <a:pt x="10292258" y="598830"/>
                  </a:lnTo>
                  <a:lnTo>
                    <a:pt x="10297731" y="651141"/>
                  </a:lnTo>
                  <a:lnTo>
                    <a:pt x="10305136" y="703211"/>
                  </a:lnTo>
                  <a:lnTo>
                    <a:pt x="10314445" y="754976"/>
                  </a:lnTo>
                  <a:lnTo>
                    <a:pt x="10325646" y="806361"/>
                  </a:lnTo>
                  <a:lnTo>
                    <a:pt x="10338752" y="857313"/>
                  </a:lnTo>
                  <a:lnTo>
                    <a:pt x="10353700" y="907732"/>
                  </a:lnTo>
                  <a:lnTo>
                    <a:pt x="10370515" y="957580"/>
                  </a:lnTo>
                  <a:lnTo>
                    <a:pt x="10389133" y="1006767"/>
                  </a:lnTo>
                  <a:lnTo>
                    <a:pt x="10409568" y="1055230"/>
                  </a:lnTo>
                  <a:lnTo>
                    <a:pt x="10431755" y="1102918"/>
                  </a:lnTo>
                  <a:lnTo>
                    <a:pt x="10455694" y="1149756"/>
                  </a:lnTo>
                  <a:lnTo>
                    <a:pt x="10481335" y="1195666"/>
                  </a:lnTo>
                  <a:lnTo>
                    <a:pt x="10508653" y="1240624"/>
                  </a:lnTo>
                  <a:lnTo>
                    <a:pt x="10537609" y="1284528"/>
                  </a:lnTo>
                  <a:lnTo>
                    <a:pt x="10568153" y="1327353"/>
                  </a:lnTo>
                  <a:lnTo>
                    <a:pt x="10600258" y="1369009"/>
                  </a:lnTo>
                  <a:lnTo>
                    <a:pt x="10633875" y="1409458"/>
                  </a:lnTo>
                  <a:lnTo>
                    <a:pt x="10668965" y="1448650"/>
                  </a:lnTo>
                  <a:lnTo>
                    <a:pt x="10705465" y="1486522"/>
                  </a:lnTo>
                  <a:lnTo>
                    <a:pt x="10743336" y="1523022"/>
                  </a:lnTo>
                  <a:lnTo>
                    <a:pt x="10782516" y="1558099"/>
                  </a:lnTo>
                  <a:lnTo>
                    <a:pt x="10822978" y="1591716"/>
                  </a:lnTo>
                  <a:lnTo>
                    <a:pt x="10864634" y="1623822"/>
                  </a:lnTo>
                  <a:lnTo>
                    <a:pt x="10907446" y="1654378"/>
                  </a:lnTo>
                  <a:lnTo>
                    <a:pt x="10951362" y="1683334"/>
                  </a:lnTo>
                  <a:lnTo>
                    <a:pt x="10996308" y="1710639"/>
                  </a:lnTo>
                  <a:lnTo>
                    <a:pt x="11042231" y="1736293"/>
                  </a:lnTo>
                  <a:lnTo>
                    <a:pt x="11089069" y="1760220"/>
                  </a:lnTo>
                  <a:lnTo>
                    <a:pt x="11136757" y="1782419"/>
                  </a:lnTo>
                  <a:lnTo>
                    <a:pt x="11185220" y="1802841"/>
                  </a:lnTo>
                  <a:lnTo>
                    <a:pt x="11234407" y="1821472"/>
                  </a:lnTo>
                  <a:lnTo>
                    <a:pt x="11284255" y="1838274"/>
                  </a:lnTo>
                  <a:lnTo>
                    <a:pt x="11334674" y="1853234"/>
                  </a:lnTo>
                  <a:lnTo>
                    <a:pt x="11385614" y="1866328"/>
                  </a:lnTo>
                  <a:lnTo>
                    <a:pt x="11437010" y="1877542"/>
                  </a:lnTo>
                  <a:lnTo>
                    <a:pt x="11488776" y="1886851"/>
                  </a:lnTo>
                  <a:lnTo>
                    <a:pt x="11540846" y="1894243"/>
                  </a:lnTo>
                  <a:lnTo>
                    <a:pt x="11593157" y="1899729"/>
                  </a:lnTo>
                  <a:lnTo>
                    <a:pt x="11645633" y="1903272"/>
                  </a:lnTo>
                  <a:lnTo>
                    <a:pt x="11698211" y="1904987"/>
                  </a:lnTo>
                  <a:lnTo>
                    <a:pt x="11733276" y="1904987"/>
                  </a:lnTo>
                  <a:lnTo>
                    <a:pt x="11785854" y="1903272"/>
                  </a:lnTo>
                  <a:lnTo>
                    <a:pt x="11838330" y="1899729"/>
                  </a:lnTo>
                  <a:lnTo>
                    <a:pt x="11890642" y="1894243"/>
                  </a:lnTo>
                  <a:lnTo>
                    <a:pt x="11942712" y="1886851"/>
                  </a:lnTo>
                  <a:lnTo>
                    <a:pt x="11994477" y="1877542"/>
                  </a:lnTo>
                  <a:lnTo>
                    <a:pt x="12045861" y="1866328"/>
                  </a:lnTo>
                  <a:lnTo>
                    <a:pt x="12096814" y="1853234"/>
                  </a:lnTo>
                  <a:lnTo>
                    <a:pt x="12147233" y="1838274"/>
                  </a:lnTo>
                  <a:lnTo>
                    <a:pt x="12191987" y="1823262"/>
                  </a:lnTo>
                  <a:lnTo>
                    <a:pt x="12191987" y="0"/>
                  </a:lnTo>
                  <a:close/>
                </a:path>
              </a:pathLst>
            </a:custGeom>
            <a:solidFill>
              <a:srgbClr val="EBF4FF">
                <a:alpha val="50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666749" y="1857374"/>
              <a:ext cx="10915650" cy="2276475"/>
            </a:xfrm>
            <a:custGeom>
              <a:avLst/>
              <a:gdLst/>
              <a:ahLst/>
              <a:cxnLst/>
              <a:rect l="l" t="t" r="r" b="b"/>
              <a:pathLst>
                <a:path w="10915650" h="2276475">
                  <a:moveTo>
                    <a:pt x="0" y="2276474"/>
                  </a:moveTo>
                  <a:lnTo>
                    <a:pt x="10915649" y="2276474"/>
                  </a:lnTo>
                  <a:lnTo>
                    <a:pt x="10915649" y="0"/>
                  </a:lnTo>
                  <a:lnTo>
                    <a:pt x="0" y="0"/>
                  </a:lnTo>
                  <a:lnTo>
                    <a:pt x="0" y="22764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609599" y="1857374"/>
              <a:ext cx="57150" cy="2276475"/>
            </a:xfrm>
            <a:custGeom>
              <a:avLst/>
              <a:gdLst/>
              <a:ahLst/>
              <a:cxnLst/>
              <a:rect l="l" t="t" r="r" b="b"/>
              <a:pathLst>
                <a:path w="57150" h="2276475">
                  <a:moveTo>
                    <a:pt x="57149" y="2276474"/>
                  </a:moveTo>
                  <a:lnTo>
                    <a:pt x="0" y="2276474"/>
                  </a:lnTo>
                  <a:lnTo>
                    <a:pt x="0" y="0"/>
                  </a:lnTo>
                  <a:lnTo>
                    <a:pt x="57149" y="0"/>
                  </a:lnTo>
                  <a:lnTo>
                    <a:pt x="57149" y="2276474"/>
                  </a:lnTo>
                  <a:close/>
                </a:path>
              </a:pathLst>
            </a:custGeom>
            <a:solidFill>
              <a:srgbClr val="2A6BB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1550" y="2285999"/>
              <a:ext cx="171449" cy="171449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1550" y="2847974"/>
              <a:ext cx="171449" cy="171449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71550" y="3400425"/>
              <a:ext cx="171449" cy="171449"/>
            </a:xfrm>
            <a:prstGeom prst="rect">
              <a:avLst/>
            </a:prstGeom>
          </p:spPr>
        </p:pic>
      </p:grpSp>
      <p:sp>
        <p:nvSpPr>
          <p:cNvPr id="12" name="object 12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618490">
              <a:lnSpc>
                <a:spcPct val="100000"/>
              </a:lnSpc>
              <a:spcBef>
                <a:spcPts val="130"/>
              </a:spcBef>
            </a:pPr>
            <a:r>
              <a:rPr dirty="0" spc="-360"/>
              <a:t>포스트코로나</a:t>
            </a:r>
            <a:r>
              <a:rPr dirty="0" spc="-165"/>
              <a:t> </a:t>
            </a:r>
            <a:r>
              <a:rPr dirty="0" spc="-360"/>
              <a:t>시대</a:t>
            </a:r>
            <a:r>
              <a:rPr dirty="0" spc="-165"/>
              <a:t> </a:t>
            </a:r>
            <a:r>
              <a:rPr dirty="0" spc="-360"/>
              <a:t>인체관의</a:t>
            </a:r>
            <a:r>
              <a:rPr dirty="0" spc="-165"/>
              <a:t> </a:t>
            </a:r>
            <a:r>
              <a:rPr dirty="0" spc="-385"/>
              <a:t>중요성</a:t>
            </a:r>
          </a:p>
          <a:p>
            <a:pPr marL="618490">
              <a:lnSpc>
                <a:spcPct val="100000"/>
              </a:lnSpc>
              <a:spcBef>
                <a:spcPts val="1950"/>
              </a:spcBef>
            </a:pPr>
            <a:r>
              <a:rPr dirty="0" spc="-360"/>
              <a:t>신종교</a:t>
            </a:r>
            <a:r>
              <a:rPr dirty="0" spc="-165"/>
              <a:t> </a:t>
            </a:r>
            <a:r>
              <a:rPr dirty="0" spc="-360"/>
              <a:t>출현과</a:t>
            </a:r>
            <a:r>
              <a:rPr dirty="0" spc="-165"/>
              <a:t> </a:t>
            </a:r>
            <a:r>
              <a:rPr dirty="0" spc="-360"/>
              <a:t>현대</a:t>
            </a:r>
            <a:r>
              <a:rPr dirty="0" spc="-165"/>
              <a:t> </a:t>
            </a:r>
            <a:r>
              <a:rPr dirty="0" spc="-360"/>
              <a:t>인체</a:t>
            </a:r>
            <a:r>
              <a:rPr dirty="0" spc="-165"/>
              <a:t> </a:t>
            </a:r>
            <a:r>
              <a:rPr dirty="0" spc="-360"/>
              <a:t>해석의</a:t>
            </a:r>
            <a:r>
              <a:rPr dirty="0" spc="-165"/>
              <a:t> </a:t>
            </a:r>
            <a:r>
              <a:rPr dirty="0" spc="-360"/>
              <a:t>패러다임</a:t>
            </a:r>
            <a:r>
              <a:rPr dirty="0" spc="-165"/>
              <a:t> </a:t>
            </a:r>
            <a:r>
              <a:rPr dirty="0" spc="-385"/>
              <a:t>전환</a:t>
            </a:r>
          </a:p>
          <a:p>
            <a:pPr marL="618490">
              <a:lnSpc>
                <a:spcPct val="100000"/>
              </a:lnSpc>
              <a:spcBef>
                <a:spcPts val="2025"/>
              </a:spcBef>
            </a:pPr>
            <a:r>
              <a:rPr dirty="0" spc="-360"/>
              <a:t>연구</a:t>
            </a:r>
            <a:r>
              <a:rPr dirty="0" spc="-165"/>
              <a:t> </a:t>
            </a:r>
            <a:r>
              <a:rPr dirty="0" spc="-260"/>
              <a:t>목적</a:t>
            </a:r>
            <a:r>
              <a:rPr dirty="0" spc="-260">
                <a:latin typeface="Microsoft Sans Serif"/>
                <a:cs typeface="Microsoft Sans Serif"/>
              </a:rPr>
              <a:t>:</a:t>
            </a:r>
            <a:r>
              <a:rPr dirty="0" spc="-25">
                <a:latin typeface="Microsoft Sans Serif"/>
                <a:cs typeface="Microsoft Sans Serif"/>
              </a:rPr>
              <a:t> </a:t>
            </a:r>
            <a:r>
              <a:rPr dirty="0" spc="-325"/>
              <a:t>트랜스휴머니즘</a:t>
            </a:r>
            <a:r>
              <a:rPr dirty="0" spc="-325">
                <a:latin typeface="Microsoft Sans Serif"/>
                <a:cs typeface="Microsoft Sans Serif"/>
              </a:rPr>
              <a:t>,</a:t>
            </a:r>
            <a:r>
              <a:rPr dirty="0" spc="-30">
                <a:latin typeface="Microsoft Sans Serif"/>
                <a:cs typeface="Microsoft Sans Serif"/>
              </a:rPr>
              <a:t> </a:t>
            </a:r>
            <a:r>
              <a:rPr dirty="0" spc="-300"/>
              <a:t>사후영체</a:t>
            </a:r>
            <a:r>
              <a:rPr dirty="0" spc="-300">
                <a:latin typeface="Microsoft Sans Serif"/>
                <a:cs typeface="Microsoft Sans Serif"/>
              </a:rPr>
              <a:t>,</a:t>
            </a:r>
            <a:r>
              <a:rPr dirty="0" spc="-25">
                <a:latin typeface="Microsoft Sans Serif"/>
                <a:cs typeface="Microsoft Sans Serif"/>
              </a:rPr>
              <a:t> </a:t>
            </a:r>
            <a:r>
              <a:rPr dirty="0" spc="-360"/>
              <a:t>치유와</a:t>
            </a:r>
            <a:r>
              <a:rPr dirty="0" spc="-165"/>
              <a:t> </a:t>
            </a:r>
            <a:r>
              <a:rPr dirty="0" spc="-360"/>
              <a:t>복제기술</a:t>
            </a:r>
            <a:r>
              <a:rPr dirty="0" spc="-160"/>
              <a:t> </a:t>
            </a:r>
            <a:r>
              <a:rPr dirty="0" spc="-360"/>
              <a:t>등</a:t>
            </a:r>
            <a:r>
              <a:rPr dirty="0" spc="-160"/>
              <a:t> </a:t>
            </a:r>
            <a:r>
              <a:rPr dirty="0" spc="-360"/>
              <a:t>신종교</a:t>
            </a:r>
            <a:r>
              <a:rPr dirty="0" spc="-165"/>
              <a:t> </a:t>
            </a:r>
            <a:r>
              <a:rPr dirty="0" spc="-360"/>
              <a:t>인체관의</a:t>
            </a:r>
            <a:r>
              <a:rPr dirty="0" spc="-160"/>
              <a:t> </a:t>
            </a:r>
            <a:r>
              <a:rPr dirty="0" spc="-360"/>
              <a:t>최신</a:t>
            </a:r>
            <a:r>
              <a:rPr dirty="0" spc="-165"/>
              <a:t> </a:t>
            </a:r>
            <a:r>
              <a:rPr dirty="0" spc="-360"/>
              <a:t>동향과</a:t>
            </a:r>
            <a:r>
              <a:rPr dirty="0" spc="-160"/>
              <a:t> </a:t>
            </a:r>
            <a:r>
              <a:rPr dirty="0" spc="-360"/>
              <a:t>의의</a:t>
            </a:r>
            <a:r>
              <a:rPr dirty="0" spc="-160"/>
              <a:t> </a:t>
            </a:r>
            <a:r>
              <a:rPr dirty="0" spc="-385"/>
              <a:t>분석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609599" y="1409699"/>
            <a:ext cx="762000" cy="38100"/>
          </a:xfrm>
          <a:custGeom>
            <a:avLst/>
            <a:gdLst/>
            <a:ahLst/>
            <a:cxnLst/>
            <a:rect l="l" t="t" r="r" b="b"/>
            <a:pathLst>
              <a:path w="762000" h="38100">
                <a:moveTo>
                  <a:pt x="761999" y="38099"/>
                </a:moveTo>
                <a:lnTo>
                  <a:pt x="0" y="38099"/>
                </a:lnTo>
                <a:lnTo>
                  <a:pt x="0" y="0"/>
                </a:lnTo>
                <a:lnTo>
                  <a:pt x="761999" y="0"/>
                </a:lnTo>
                <a:lnTo>
                  <a:pt x="761999" y="38099"/>
                </a:lnTo>
                <a:close/>
              </a:path>
            </a:pathLst>
          </a:custGeom>
          <a:solidFill>
            <a:srgbClr val="2562E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8294" rIns="0" bIns="0" rtlCol="0" vert="horz">
            <a:spAutoFit/>
          </a:bodyPr>
          <a:lstStyle/>
          <a:p>
            <a:pPr marL="125730">
              <a:lnSpc>
                <a:spcPct val="100000"/>
              </a:lnSpc>
              <a:spcBef>
                <a:spcPts val="140"/>
              </a:spcBef>
            </a:pPr>
            <a:r>
              <a:rPr dirty="0" sz="3350" spc="-315">
                <a:latin typeface="Trebuchet MS"/>
                <a:cs typeface="Trebuchet MS"/>
              </a:rPr>
              <a:t>150</a:t>
            </a:r>
            <a:r>
              <a:rPr dirty="0" sz="3350" spc="-315"/>
              <a:t>년</a:t>
            </a:r>
            <a:r>
              <a:rPr dirty="0" sz="3350" spc="-335"/>
              <a:t> </a:t>
            </a:r>
            <a:r>
              <a:rPr dirty="0" sz="3350" spc="-605"/>
              <a:t>문명</a:t>
            </a:r>
            <a:r>
              <a:rPr dirty="0" sz="3350" spc="-330"/>
              <a:t> </a:t>
            </a:r>
            <a:r>
              <a:rPr dirty="0" sz="3350" spc="-605"/>
              <a:t>전환점과</a:t>
            </a:r>
            <a:r>
              <a:rPr dirty="0" sz="3350" spc="-335"/>
              <a:t> </a:t>
            </a:r>
            <a:r>
              <a:rPr dirty="0" sz="3350" spc="-459"/>
              <a:t>코로나</a:t>
            </a:r>
            <a:r>
              <a:rPr dirty="0" sz="3350" spc="-459">
                <a:latin typeface="Trebuchet MS"/>
                <a:cs typeface="Trebuchet MS"/>
              </a:rPr>
              <a:t>19</a:t>
            </a:r>
            <a:endParaRPr sz="3350">
              <a:latin typeface="Trebuchet MS"/>
              <a:cs typeface="Trebuchet MS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609599" y="1752599"/>
            <a:ext cx="10972800" cy="3048000"/>
            <a:chOff x="609599" y="1752599"/>
            <a:chExt cx="10972800" cy="3048000"/>
          </a:xfrm>
        </p:grpSpPr>
        <p:sp>
          <p:nvSpPr>
            <p:cNvPr id="5" name="object 5" descr=""/>
            <p:cNvSpPr/>
            <p:nvPr/>
          </p:nvSpPr>
          <p:spPr>
            <a:xfrm>
              <a:off x="609599" y="1752599"/>
              <a:ext cx="57150" cy="3048000"/>
            </a:xfrm>
            <a:custGeom>
              <a:avLst/>
              <a:gdLst/>
              <a:ahLst/>
              <a:cxnLst/>
              <a:rect l="l" t="t" r="r" b="b"/>
              <a:pathLst>
                <a:path w="57150" h="3048000">
                  <a:moveTo>
                    <a:pt x="57149" y="3047999"/>
                  </a:moveTo>
                  <a:lnTo>
                    <a:pt x="0" y="3047999"/>
                  </a:lnTo>
                  <a:lnTo>
                    <a:pt x="0" y="0"/>
                  </a:lnTo>
                  <a:lnTo>
                    <a:pt x="57149" y="0"/>
                  </a:lnTo>
                  <a:lnTo>
                    <a:pt x="57149" y="3047999"/>
                  </a:lnTo>
                  <a:close/>
                </a:path>
              </a:pathLst>
            </a:custGeom>
            <a:solidFill>
              <a:srgbClr val="2A6BB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666749" y="1752599"/>
              <a:ext cx="10915650" cy="3048000"/>
            </a:xfrm>
            <a:custGeom>
              <a:avLst/>
              <a:gdLst/>
              <a:ahLst/>
              <a:cxnLst/>
              <a:rect l="l" t="t" r="r" b="b"/>
              <a:pathLst>
                <a:path w="10915650" h="3048000">
                  <a:moveTo>
                    <a:pt x="10915649" y="3047999"/>
                  </a:moveTo>
                  <a:lnTo>
                    <a:pt x="0" y="3047999"/>
                  </a:lnTo>
                  <a:lnTo>
                    <a:pt x="0" y="0"/>
                  </a:lnTo>
                  <a:lnTo>
                    <a:pt x="10915649" y="0"/>
                  </a:lnTo>
                  <a:lnTo>
                    <a:pt x="10915649" y="30479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1549" y="2181224"/>
              <a:ext cx="152399" cy="152399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1549" y="2666999"/>
              <a:ext cx="152399" cy="152399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1549" y="3152774"/>
              <a:ext cx="152399" cy="152399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71549" y="3676649"/>
              <a:ext cx="133349" cy="95249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76312" y="4133849"/>
              <a:ext cx="104768" cy="152399"/>
            </a:xfrm>
            <a:prstGeom prst="rect">
              <a:avLst/>
            </a:prstGeom>
          </p:spPr>
        </p:pic>
      </p:grpSp>
      <p:sp>
        <p:nvSpPr>
          <p:cNvPr id="12" name="object 12" descr=""/>
          <p:cNvSpPr txBox="1"/>
          <p:nvPr/>
        </p:nvSpPr>
        <p:spPr>
          <a:xfrm>
            <a:off x="1216024" y="2065083"/>
            <a:ext cx="5744210" cy="2262505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50165">
              <a:lnSpc>
                <a:spcPct val="100000"/>
              </a:lnSpc>
              <a:spcBef>
                <a:spcPts val="115"/>
              </a:spcBef>
            </a:pPr>
            <a:r>
              <a:rPr dirty="0" sz="1850" spc="-335">
                <a:latin typeface="Dotum"/>
                <a:cs typeface="Dotum"/>
              </a:rPr>
              <a:t>최근</a:t>
            </a:r>
            <a:r>
              <a:rPr dirty="0" sz="1850" spc="-155">
                <a:latin typeface="Dotum"/>
                <a:cs typeface="Dotum"/>
              </a:rPr>
              <a:t> </a:t>
            </a:r>
            <a:r>
              <a:rPr dirty="0" sz="1800" spc="-195">
                <a:latin typeface="Microsoft Sans Serif"/>
                <a:cs typeface="Microsoft Sans Serif"/>
              </a:rPr>
              <a:t>150</a:t>
            </a:r>
            <a:r>
              <a:rPr dirty="0" sz="1850" spc="-195">
                <a:latin typeface="Dotum"/>
                <a:cs typeface="Dotum"/>
              </a:rPr>
              <a:t>년간</a:t>
            </a:r>
            <a:r>
              <a:rPr dirty="0" sz="1850" spc="-150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인류</a:t>
            </a:r>
            <a:r>
              <a:rPr dirty="0" sz="1850" spc="-150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문명</a:t>
            </a:r>
            <a:r>
              <a:rPr dirty="0" sz="1850" spc="-150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및</a:t>
            </a:r>
            <a:r>
              <a:rPr dirty="0" sz="1850" spc="-150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인체관의</a:t>
            </a:r>
            <a:r>
              <a:rPr dirty="0" sz="1850" spc="-150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근본적</a:t>
            </a:r>
            <a:r>
              <a:rPr dirty="0" sz="1850" spc="-150">
                <a:latin typeface="Dotum"/>
                <a:cs typeface="Dotum"/>
              </a:rPr>
              <a:t> </a:t>
            </a:r>
            <a:r>
              <a:rPr dirty="0" sz="1850" spc="-360">
                <a:latin typeface="Dotum"/>
                <a:cs typeface="Dotum"/>
              </a:rPr>
              <a:t>변화</a:t>
            </a:r>
            <a:endParaRPr sz="1850">
              <a:latin typeface="Dotum"/>
              <a:cs typeface="Dotum"/>
            </a:endParaRPr>
          </a:p>
          <a:p>
            <a:pPr marL="50165" marR="432434">
              <a:lnSpc>
                <a:spcPct val="172300"/>
              </a:lnSpc>
            </a:pPr>
            <a:r>
              <a:rPr dirty="0" sz="1850" spc="-245">
                <a:latin typeface="Dotum"/>
                <a:cs typeface="Dotum"/>
              </a:rPr>
              <a:t>코로나</a:t>
            </a:r>
            <a:r>
              <a:rPr dirty="0" sz="1800" spc="-245">
                <a:latin typeface="Microsoft Sans Serif"/>
                <a:cs typeface="Microsoft Sans Serif"/>
              </a:rPr>
              <a:t>19</a:t>
            </a:r>
            <a:r>
              <a:rPr dirty="0" sz="1800" spc="-10">
                <a:latin typeface="Microsoft Sans Serif"/>
                <a:cs typeface="Microsoft Sans Serif"/>
              </a:rPr>
              <a:t> </a:t>
            </a:r>
            <a:r>
              <a:rPr dirty="0" sz="1850" spc="-335">
                <a:latin typeface="Dotum"/>
                <a:cs typeface="Dotum"/>
              </a:rPr>
              <a:t>팬데믹</a:t>
            </a:r>
            <a:r>
              <a:rPr dirty="0" sz="1850" spc="-145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이후</a:t>
            </a:r>
            <a:r>
              <a:rPr dirty="0" sz="1850" spc="-150">
                <a:latin typeface="Dotum"/>
                <a:cs typeface="Dotum"/>
              </a:rPr>
              <a:t> </a:t>
            </a:r>
            <a:r>
              <a:rPr dirty="0" sz="1850" spc="-265">
                <a:latin typeface="Dotum"/>
                <a:cs typeface="Dotum"/>
              </a:rPr>
              <a:t>인간관</a:t>
            </a:r>
            <a:r>
              <a:rPr dirty="0" sz="1800" spc="-265">
                <a:latin typeface="Microsoft Sans Serif"/>
                <a:cs typeface="Microsoft Sans Serif"/>
              </a:rPr>
              <a:t>,</a:t>
            </a:r>
            <a:r>
              <a:rPr dirty="0" sz="1800" spc="-5">
                <a:latin typeface="Microsoft Sans Serif"/>
                <a:cs typeface="Microsoft Sans Serif"/>
              </a:rPr>
              <a:t> </a:t>
            </a:r>
            <a:r>
              <a:rPr dirty="0" sz="1850" spc="-265">
                <a:latin typeface="Dotum"/>
                <a:cs typeface="Dotum"/>
              </a:rPr>
              <a:t>의식관</a:t>
            </a:r>
            <a:r>
              <a:rPr dirty="0" sz="1800" spc="-265">
                <a:latin typeface="Microsoft Sans Serif"/>
                <a:cs typeface="Microsoft Sans Serif"/>
              </a:rPr>
              <a:t>,</a:t>
            </a:r>
            <a:r>
              <a:rPr dirty="0" sz="1800" spc="-10">
                <a:latin typeface="Microsoft Sans Serif"/>
                <a:cs typeface="Microsoft Sans Serif"/>
              </a:rPr>
              <a:t> </a:t>
            </a:r>
            <a:r>
              <a:rPr dirty="0" sz="1850" spc="-335">
                <a:latin typeface="Dotum"/>
                <a:cs typeface="Dotum"/>
              </a:rPr>
              <a:t>몸에</a:t>
            </a:r>
            <a:r>
              <a:rPr dirty="0" sz="1850" spc="-145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대한</a:t>
            </a:r>
            <a:r>
              <a:rPr dirty="0" sz="1850" spc="-150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인식의</a:t>
            </a:r>
            <a:r>
              <a:rPr dirty="0" sz="1850" spc="-145">
                <a:latin typeface="Dotum"/>
                <a:cs typeface="Dotum"/>
              </a:rPr>
              <a:t> </a:t>
            </a:r>
            <a:r>
              <a:rPr dirty="0" sz="1850" spc="-360">
                <a:latin typeface="Dotum"/>
                <a:cs typeface="Dotum"/>
              </a:rPr>
              <a:t>전환 </a:t>
            </a:r>
            <a:r>
              <a:rPr dirty="0" sz="1850" spc="-190">
                <a:latin typeface="Dotum"/>
                <a:cs typeface="Dotum"/>
              </a:rPr>
              <a:t>과거</a:t>
            </a:r>
            <a:r>
              <a:rPr dirty="0" sz="1800" spc="-190">
                <a:latin typeface="Microsoft Sans Serif"/>
                <a:cs typeface="Microsoft Sans Serif"/>
              </a:rPr>
              <a:t>–</a:t>
            </a:r>
            <a:r>
              <a:rPr dirty="0" sz="1850" spc="-190">
                <a:latin typeface="Dotum"/>
                <a:cs typeface="Dotum"/>
              </a:rPr>
              <a:t>현재</a:t>
            </a:r>
            <a:r>
              <a:rPr dirty="0" sz="1800" spc="-190">
                <a:latin typeface="Microsoft Sans Serif"/>
                <a:cs typeface="Microsoft Sans Serif"/>
              </a:rPr>
              <a:t>–</a:t>
            </a:r>
            <a:r>
              <a:rPr dirty="0" sz="1850" spc="-190">
                <a:latin typeface="Dotum"/>
                <a:cs typeface="Dotum"/>
              </a:rPr>
              <a:t>미래를</a:t>
            </a:r>
            <a:r>
              <a:rPr dirty="0" sz="1850" spc="-140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관통하는</a:t>
            </a:r>
            <a:r>
              <a:rPr dirty="0" sz="1850" spc="-135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인체관의</a:t>
            </a:r>
            <a:r>
              <a:rPr dirty="0" sz="1850" spc="-135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역사적</a:t>
            </a:r>
            <a:r>
              <a:rPr dirty="0" sz="1850" spc="-140">
                <a:latin typeface="Dotum"/>
                <a:cs typeface="Dotum"/>
              </a:rPr>
              <a:t> </a:t>
            </a:r>
            <a:r>
              <a:rPr dirty="0" sz="1850" spc="-360">
                <a:latin typeface="Dotum"/>
                <a:cs typeface="Dotum"/>
              </a:rPr>
              <a:t>흐름</a:t>
            </a:r>
            <a:endParaRPr sz="1850">
              <a:latin typeface="Dotum"/>
              <a:cs typeface="Dotum"/>
            </a:endParaRPr>
          </a:p>
          <a:p>
            <a:pPr marL="31115">
              <a:lnSpc>
                <a:spcPct val="100000"/>
              </a:lnSpc>
              <a:spcBef>
                <a:spcPts val="1630"/>
              </a:spcBef>
            </a:pPr>
            <a:r>
              <a:rPr dirty="0" sz="1850" spc="-180" i="1">
                <a:latin typeface="Arial"/>
                <a:cs typeface="Arial"/>
              </a:rPr>
              <a:t>"150</a:t>
            </a:r>
            <a:r>
              <a:rPr dirty="0" sz="1900" spc="-180">
                <a:latin typeface="Dotum"/>
                <a:cs typeface="Dotum"/>
              </a:rPr>
              <a:t>년이</a:t>
            </a:r>
            <a:r>
              <a:rPr dirty="0" sz="1900" spc="-170">
                <a:latin typeface="Dotum"/>
                <a:cs typeface="Dotum"/>
              </a:rPr>
              <a:t> </a:t>
            </a:r>
            <a:r>
              <a:rPr dirty="0" sz="1900" spc="-200">
                <a:latin typeface="Dotum"/>
                <a:cs typeface="Dotum"/>
              </a:rPr>
              <a:t>넘는</a:t>
            </a:r>
            <a:r>
              <a:rPr dirty="0" sz="1850" spc="-200" i="1">
                <a:latin typeface="Arial"/>
                <a:cs typeface="Arial"/>
              </a:rPr>
              <a:t>...</a:t>
            </a:r>
            <a:r>
              <a:rPr dirty="0" sz="1850" spc="-45" i="1">
                <a:latin typeface="Arial"/>
                <a:cs typeface="Arial"/>
              </a:rPr>
              <a:t> </a:t>
            </a:r>
            <a:r>
              <a:rPr dirty="0" sz="1900" spc="-400">
                <a:latin typeface="Dotum"/>
                <a:cs typeface="Dotum"/>
              </a:rPr>
              <a:t>메타변환기에</a:t>
            </a:r>
            <a:r>
              <a:rPr dirty="0" sz="1900" spc="-170">
                <a:latin typeface="Dotum"/>
                <a:cs typeface="Dotum"/>
              </a:rPr>
              <a:t> </a:t>
            </a:r>
            <a:r>
              <a:rPr dirty="0" sz="1900" spc="-254">
                <a:latin typeface="Dotum"/>
                <a:cs typeface="Dotum"/>
              </a:rPr>
              <a:t>진입했다</a:t>
            </a:r>
            <a:r>
              <a:rPr dirty="0" sz="1850" spc="-254" i="1">
                <a:latin typeface="Arial"/>
                <a:cs typeface="Arial"/>
              </a:rPr>
              <a:t>."</a:t>
            </a:r>
            <a:r>
              <a:rPr dirty="0" sz="1850" spc="-45" i="1">
                <a:latin typeface="Arial"/>
                <a:cs typeface="Arial"/>
              </a:rPr>
              <a:t> </a:t>
            </a:r>
            <a:r>
              <a:rPr dirty="0" sz="1850" i="1">
                <a:latin typeface="Arial"/>
                <a:cs typeface="Arial"/>
              </a:rPr>
              <a:t>-</a:t>
            </a:r>
            <a:r>
              <a:rPr dirty="0" sz="1850" spc="-45" i="1">
                <a:latin typeface="Arial"/>
                <a:cs typeface="Arial"/>
              </a:rPr>
              <a:t> </a:t>
            </a:r>
            <a:r>
              <a:rPr dirty="0" sz="1900" spc="-400">
                <a:latin typeface="Dotum"/>
                <a:cs typeface="Dotum"/>
              </a:rPr>
              <a:t>현대</a:t>
            </a:r>
            <a:r>
              <a:rPr dirty="0" sz="1900" spc="-170">
                <a:latin typeface="Dotum"/>
                <a:cs typeface="Dotum"/>
              </a:rPr>
              <a:t> </a:t>
            </a:r>
            <a:r>
              <a:rPr dirty="0" sz="1900" spc="-400">
                <a:latin typeface="Dotum"/>
                <a:cs typeface="Dotum"/>
              </a:rPr>
              <a:t>인체관의</a:t>
            </a:r>
            <a:r>
              <a:rPr dirty="0" sz="1900" spc="-165">
                <a:latin typeface="Dotum"/>
                <a:cs typeface="Dotum"/>
              </a:rPr>
              <a:t> </a:t>
            </a:r>
            <a:r>
              <a:rPr dirty="0" sz="1900" spc="-425">
                <a:latin typeface="Dotum"/>
                <a:cs typeface="Dotum"/>
              </a:rPr>
              <a:t>전환점</a:t>
            </a:r>
            <a:endParaRPr sz="1900">
              <a:latin typeface="Dotum"/>
              <a:cs typeface="Dotum"/>
            </a:endParaRPr>
          </a:p>
          <a:p>
            <a:pPr marL="12700">
              <a:lnSpc>
                <a:spcPct val="100000"/>
              </a:lnSpc>
              <a:spcBef>
                <a:spcPts val="1595"/>
              </a:spcBef>
            </a:pPr>
            <a:r>
              <a:rPr dirty="0" sz="1850" spc="-335">
                <a:latin typeface="Dotum"/>
                <a:cs typeface="Dotum"/>
              </a:rPr>
              <a:t>신종교는</a:t>
            </a:r>
            <a:r>
              <a:rPr dirty="0" sz="1850" spc="-155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과학기술과</a:t>
            </a:r>
            <a:r>
              <a:rPr dirty="0" sz="1850" spc="-155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전통</a:t>
            </a:r>
            <a:r>
              <a:rPr dirty="0" sz="1850" spc="-155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종교</a:t>
            </a:r>
            <a:r>
              <a:rPr dirty="0" sz="1850" spc="-155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사이의</a:t>
            </a:r>
            <a:r>
              <a:rPr dirty="0" sz="1850" spc="-150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새로운</a:t>
            </a:r>
            <a:r>
              <a:rPr dirty="0" sz="1850" spc="-155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해석</a:t>
            </a:r>
            <a:r>
              <a:rPr dirty="0" sz="1850" spc="-155">
                <a:latin typeface="Dotum"/>
                <a:cs typeface="Dotum"/>
              </a:rPr>
              <a:t> </a:t>
            </a:r>
            <a:r>
              <a:rPr dirty="0" sz="1850" spc="-360">
                <a:latin typeface="Dotum"/>
                <a:cs typeface="Dotum"/>
              </a:rPr>
              <a:t>제시</a:t>
            </a:r>
            <a:endParaRPr sz="1850">
              <a:latin typeface="Dotum"/>
              <a:cs typeface="Dotum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11485016" y="4952359"/>
            <a:ext cx="110489" cy="2286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300" spc="-50">
                <a:solidFill>
                  <a:srgbClr val="6A7280"/>
                </a:solidFill>
                <a:latin typeface="Arial"/>
                <a:cs typeface="Arial"/>
              </a:rPr>
              <a:t>3</a:t>
            </a:r>
            <a:endParaRPr sz="1300">
              <a:latin typeface="Arial"/>
              <a:cs typeface="Arial"/>
            </a:endParaRPr>
          </a:p>
        </p:txBody>
      </p:sp>
      <p:sp>
        <p:nvSpPr>
          <p:cNvPr id="14" name="object 14" descr=""/>
          <p:cNvSpPr/>
          <p:nvPr/>
        </p:nvSpPr>
        <p:spPr>
          <a:xfrm>
            <a:off x="0" y="12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428737" y="6857987"/>
                </a:moveTo>
                <a:lnTo>
                  <a:pt x="1427772" y="6805409"/>
                </a:lnTo>
                <a:lnTo>
                  <a:pt x="1424876" y="6752882"/>
                </a:lnTo>
                <a:lnTo>
                  <a:pt x="1420037" y="6700507"/>
                </a:lnTo>
                <a:lnTo>
                  <a:pt x="1413281" y="6648348"/>
                </a:lnTo>
                <a:lnTo>
                  <a:pt x="1404607" y="6596481"/>
                </a:lnTo>
                <a:lnTo>
                  <a:pt x="1394028" y="6544958"/>
                </a:lnTo>
                <a:lnTo>
                  <a:pt x="1381556" y="6493853"/>
                </a:lnTo>
                <a:lnTo>
                  <a:pt x="1367218" y="6443243"/>
                </a:lnTo>
                <a:lnTo>
                  <a:pt x="1351026" y="6393205"/>
                </a:lnTo>
                <a:lnTo>
                  <a:pt x="1333004" y="6343790"/>
                </a:lnTo>
                <a:lnTo>
                  <a:pt x="1313180" y="6295072"/>
                </a:lnTo>
                <a:lnTo>
                  <a:pt x="1291564" y="6247117"/>
                </a:lnTo>
                <a:lnTo>
                  <a:pt x="1268209" y="6200000"/>
                </a:lnTo>
                <a:lnTo>
                  <a:pt x="1243126" y="6153759"/>
                </a:lnTo>
                <a:lnTo>
                  <a:pt x="1216367" y="6108484"/>
                </a:lnTo>
                <a:lnTo>
                  <a:pt x="1187958" y="6064224"/>
                </a:lnTo>
                <a:lnTo>
                  <a:pt x="1157935" y="6021032"/>
                </a:lnTo>
                <a:lnTo>
                  <a:pt x="1126337" y="5978982"/>
                </a:lnTo>
                <a:lnTo>
                  <a:pt x="1093228" y="5938113"/>
                </a:lnTo>
                <a:lnTo>
                  <a:pt x="1058621" y="5898502"/>
                </a:lnTo>
                <a:lnTo>
                  <a:pt x="1022591" y="5860186"/>
                </a:lnTo>
                <a:lnTo>
                  <a:pt x="985177" y="5823229"/>
                </a:lnTo>
                <a:lnTo>
                  <a:pt x="946416" y="5787669"/>
                </a:lnTo>
                <a:lnTo>
                  <a:pt x="906386" y="5753557"/>
                </a:lnTo>
                <a:lnTo>
                  <a:pt x="865124" y="5720943"/>
                </a:lnTo>
                <a:lnTo>
                  <a:pt x="822680" y="5689866"/>
                </a:lnTo>
                <a:lnTo>
                  <a:pt x="779119" y="5660377"/>
                </a:lnTo>
                <a:lnTo>
                  <a:pt x="734517" y="5632513"/>
                </a:lnTo>
                <a:lnTo>
                  <a:pt x="688911" y="5606313"/>
                </a:lnTo>
                <a:lnTo>
                  <a:pt x="642378" y="5581802"/>
                </a:lnTo>
                <a:lnTo>
                  <a:pt x="594969" y="5559018"/>
                </a:lnTo>
                <a:lnTo>
                  <a:pt x="546747" y="5538000"/>
                </a:lnTo>
                <a:lnTo>
                  <a:pt x="497801" y="5518772"/>
                </a:lnTo>
                <a:lnTo>
                  <a:pt x="448170" y="5501360"/>
                </a:lnTo>
                <a:lnTo>
                  <a:pt x="397929" y="5485777"/>
                </a:lnTo>
                <a:lnTo>
                  <a:pt x="347154" y="5472061"/>
                </a:lnTo>
                <a:lnTo>
                  <a:pt x="295910" y="5460225"/>
                </a:lnTo>
                <a:lnTo>
                  <a:pt x="244259" y="5450281"/>
                </a:lnTo>
                <a:lnTo>
                  <a:pt x="192278" y="5442242"/>
                </a:lnTo>
                <a:lnTo>
                  <a:pt x="140030" y="5436120"/>
                </a:lnTo>
                <a:lnTo>
                  <a:pt x="87604" y="5431929"/>
                </a:lnTo>
                <a:lnTo>
                  <a:pt x="35052" y="5429669"/>
                </a:lnTo>
                <a:lnTo>
                  <a:pt x="11684" y="5429237"/>
                </a:lnTo>
                <a:lnTo>
                  <a:pt x="0" y="5429237"/>
                </a:lnTo>
                <a:lnTo>
                  <a:pt x="0" y="6857987"/>
                </a:lnTo>
                <a:lnTo>
                  <a:pt x="1428737" y="6857987"/>
                </a:lnTo>
                <a:close/>
              </a:path>
              <a:path w="12192000" h="6858000">
                <a:moveTo>
                  <a:pt x="12191987" y="0"/>
                </a:moveTo>
                <a:lnTo>
                  <a:pt x="10368724" y="0"/>
                </a:lnTo>
                <a:lnTo>
                  <a:pt x="10364699" y="11455"/>
                </a:lnTo>
                <a:lnTo>
                  <a:pt x="10348519" y="61493"/>
                </a:lnTo>
                <a:lnTo>
                  <a:pt x="10334168" y="112102"/>
                </a:lnTo>
                <a:lnTo>
                  <a:pt x="10321709" y="163207"/>
                </a:lnTo>
                <a:lnTo>
                  <a:pt x="10311130" y="214731"/>
                </a:lnTo>
                <a:lnTo>
                  <a:pt x="10302456" y="266598"/>
                </a:lnTo>
                <a:lnTo>
                  <a:pt x="10295699" y="318757"/>
                </a:lnTo>
                <a:lnTo>
                  <a:pt x="10290861" y="371132"/>
                </a:lnTo>
                <a:lnTo>
                  <a:pt x="10287965" y="423659"/>
                </a:lnTo>
                <a:lnTo>
                  <a:pt x="10286987" y="458711"/>
                </a:lnTo>
                <a:lnTo>
                  <a:pt x="10286987" y="493776"/>
                </a:lnTo>
                <a:lnTo>
                  <a:pt x="10288714" y="546354"/>
                </a:lnTo>
                <a:lnTo>
                  <a:pt x="10292258" y="598830"/>
                </a:lnTo>
                <a:lnTo>
                  <a:pt x="10297731" y="651141"/>
                </a:lnTo>
                <a:lnTo>
                  <a:pt x="10305136" y="703211"/>
                </a:lnTo>
                <a:lnTo>
                  <a:pt x="10314445" y="754976"/>
                </a:lnTo>
                <a:lnTo>
                  <a:pt x="10325646" y="806361"/>
                </a:lnTo>
                <a:lnTo>
                  <a:pt x="10338752" y="857313"/>
                </a:lnTo>
                <a:lnTo>
                  <a:pt x="10353700" y="907732"/>
                </a:lnTo>
                <a:lnTo>
                  <a:pt x="10370515" y="957580"/>
                </a:lnTo>
                <a:lnTo>
                  <a:pt x="10389133" y="1006767"/>
                </a:lnTo>
                <a:lnTo>
                  <a:pt x="10409568" y="1055230"/>
                </a:lnTo>
                <a:lnTo>
                  <a:pt x="10431755" y="1102918"/>
                </a:lnTo>
                <a:lnTo>
                  <a:pt x="10455694" y="1149756"/>
                </a:lnTo>
                <a:lnTo>
                  <a:pt x="10481335" y="1195666"/>
                </a:lnTo>
                <a:lnTo>
                  <a:pt x="10508653" y="1240624"/>
                </a:lnTo>
                <a:lnTo>
                  <a:pt x="10537609" y="1284528"/>
                </a:lnTo>
                <a:lnTo>
                  <a:pt x="10568153" y="1327353"/>
                </a:lnTo>
                <a:lnTo>
                  <a:pt x="10600258" y="1369009"/>
                </a:lnTo>
                <a:lnTo>
                  <a:pt x="10633875" y="1409458"/>
                </a:lnTo>
                <a:lnTo>
                  <a:pt x="10668965" y="1448650"/>
                </a:lnTo>
                <a:lnTo>
                  <a:pt x="10705465" y="1486522"/>
                </a:lnTo>
                <a:lnTo>
                  <a:pt x="10743336" y="1523022"/>
                </a:lnTo>
                <a:lnTo>
                  <a:pt x="10782516" y="1558099"/>
                </a:lnTo>
                <a:lnTo>
                  <a:pt x="10822978" y="1591716"/>
                </a:lnTo>
                <a:lnTo>
                  <a:pt x="10864634" y="1623822"/>
                </a:lnTo>
                <a:lnTo>
                  <a:pt x="10907446" y="1654378"/>
                </a:lnTo>
                <a:lnTo>
                  <a:pt x="10951362" y="1683334"/>
                </a:lnTo>
                <a:lnTo>
                  <a:pt x="10996308" y="1710639"/>
                </a:lnTo>
                <a:lnTo>
                  <a:pt x="11042231" y="1736293"/>
                </a:lnTo>
                <a:lnTo>
                  <a:pt x="11089069" y="1760220"/>
                </a:lnTo>
                <a:lnTo>
                  <a:pt x="11136757" y="1782419"/>
                </a:lnTo>
                <a:lnTo>
                  <a:pt x="11185220" y="1802841"/>
                </a:lnTo>
                <a:lnTo>
                  <a:pt x="11234407" y="1821472"/>
                </a:lnTo>
                <a:lnTo>
                  <a:pt x="11284255" y="1838274"/>
                </a:lnTo>
                <a:lnTo>
                  <a:pt x="11334674" y="1853234"/>
                </a:lnTo>
                <a:lnTo>
                  <a:pt x="11385614" y="1866328"/>
                </a:lnTo>
                <a:lnTo>
                  <a:pt x="11437010" y="1877542"/>
                </a:lnTo>
                <a:lnTo>
                  <a:pt x="11488776" y="1886851"/>
                </a:lnTo>
                <a:lnTo>
                  <a:pt x="11540846" y="1894243"/>
                </a:lnTo>
                <a:lnTo>
                  <a:pt x="11593157" y="1899729"/>
                </a:lnTo>
                <a:lnTo>
                  <a:pt x="11645633" y="1903272"/>
                </a:lnTo>
                <a:lnTo>
                  <a:pt x="11698211" y="1904987"/>
                </a:lnTo>
                <a:lnTo>
                  <a:pt x="11733276" y="1904987"/>
                </a:lnTo>
                <a:lnTo>
                  <a:pt x="11785854" y="1903272"/>
                </a:lnTo>
                <a:lnTo>
                  <a:pt x="11838330" y="1899729"/>
                </a:lnTo>
                <a:lnTo>
                  <a:pt x="11890642" y="1894243"/>
                </a:lnTo>
                <a:lnTo>
                  <a:pt x="11942712" y="1886851"/>
                </a:lnTo>
                <a:lnTo>
                  <a:pt x="11994477" y="1877542"/>
                </a:lnTo>
                <a:lnTo>
                  <a:pt x="12045861" y="1866328"/>
                </a:lnTo>
                <a:lnTo>
                  <a:pt x="12096814" y="1853234"/>
                </a:lnTo>
                <a:lnTo>
                  <a:pt x="12147233" y="1838274"/>
                </a:lnTo>
                <a:lnTo>
                  <a:pt x="12191987" y="1823262"/>
                </a:lnTo>
                <a:lnTo>
                  <a:pt x="12191987" y="0"/>
                </a:lnTo>
                <a:close/>
              </a:path>
            </a:pathLst>
          </a:custGeom>
          <a:solidFill>
            <a:srgbClr val="EBF4FF">
              <a:alpha val="50000"/>
            </a:srgbClr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609599" y="1409699"/>
            <a:ext cx="762000" cy="38100"/>
          </a:xfrm>
          <a:custGeom>
            <a:avLst/>
            <a:gdLst/>
            <a:ahLst/>
            <a:cxnLst/>
            <a:rect l="l" t="t" r="r" b="b"/>
            <a:pathLst>
              <a:path w="762000" h="38100">
                <a:moveTo>
                  <a:pt x="761999" y="38099"/>
                </a:moveTo>
                <a:lnTo>
                  <a:pt x="0" y="38099"/>
                </a:lnTo>
                <a:lnTo>
                  <a:pt x="0" y="0"/>
                </a:lnTo>
                <a:lnTo>
                  <a:pt x="761999" y="0"/>
                </a:lnTo>
                <a:lnTo>
                  <a:pt x="761999" y="38099"/>
                </a:lnTo>
                <a:close/>
              </a:path>
            </a:pathLst>
          </a:custGeom>
          <a:solidFill>
            <a:srgbClr val="2562E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8294" rIns="0" bIns="0" rtlCol="0" vert="horz">
            <a:spAutoFit/>
          </a:bodyPr>
          <a:lstStyle/>
          <a:p>
            <a:pPr marL="125730">
              <a:lnSpc>
                <a:spcPct val="100000"/>
              </a:lnSpc>
              <a:spcBef>
                <a:spcPts val="140"/>
              </a:spcBef>
            </a:pPr>
            <a:r>
              <a:rPr dirty="0" sz="3350" spc="-605"/>
              <a:t>트랜스휴머니즘과</a:t>
            </a:r>
            <a:r>
              <a:rPr dirty="0" sz="3350" spc="-325"/>
              <a:t> </a:t>
            </a:r>
            <a:r>
              <a:rPr dirty="0" sz="3350" spc="-630"/>
              <a:t>인체관</a:t>
            </a:r>
            <a:endParaRPr sz="3350"/>
          </a:p>
        </p:txBody>
      </p:sp>
      <p:grpSp>
        <p:nvGrpSpPr>
          <p:cNvPr id="4" name="object 4" descr=""/>
          <p:cNvGrpSpPr/>
          <p:nvPr/>
        </p:nvGrpSpPr>
        <p:grpSpPr>
          <a:xfrm>
            <a:off x="609599" y="1752599"/>
            <a:ext cx="10972800" cy="3048000"/>
            <a:chOff x="609599" y="1752599"/>
            <a:chExt cx="10972800" cy="3048000"/>
          </a:xfrm>
        </p:grpSpPr>
        <p:sp>
          <p:nvSpPr>
            <p:cNvPr id="5" name="object 5" descr=""/>
            <p:cNvSpPr/>
            <p:nvPr/>
          </p:nvSpPr>
          <p:spPr>
            <a:xfrm>
              <a:off x="609599" y="1752599"/>
              <a:ext cx="57150" cy="3048000"/>
            </a:xfrm>
            <a:custGeom>
              <a:avLst/>
              <a:gdLst/>
              <a:ahLst/>
              <a:cxnLst/>
              <a:rect l="l" t="t" r="r" b="b"/>
              <a:pathLst>
                <a:path w="57150" h="3048000">
                  <a:moveTo>
                    <a:pt x="57149" y="3047999"/>
                  </a:moveTo>
                  <a:lnTo>
                    <a:pt x="0" y="3047999"/>
                  </a:lnTo>
                  <a:lnTo>
                    <a:pt x="0" y="0"/>
                  </a:lnTo>
                  <a:lnTo>
                    <a:pt x="57149" y="0"/>
                  </a:lnTo>
                  <a:lnTo>
                    <a:pt x="57149" y="3047999"/>
                  </a:lnTo>
                  <a:close/>
                </a:path>
              </a:pathLst>
            </a:custGeom>
            <a:solidFill>
              <a:srgbClr val="2A6BB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666749" y="1752599"/>
              <a:ext cx="10915650" cy="3048000"/>
            </a:xfrm>
            <a:custGeom>
              <a:avLst/>
              <a:gdLst/>
              <a:ahLst/>
              <a:cxnLst/>
              <a:rect l="l" t="t" r="r" b="b"/>
              <a:pathLst>
                <a:path w="10915650" h="3048000">
                  <a:moveTo>
                    <a:pt x="10915649" y="3047999"/>
                  </a:moveTo>
                  <a:lnTo>
                    <a:pt x="0" y="3047999"/>
                  </a:lnTo>
                  <a:lnTo>
                    <a:pt x="0" y="0"/>
                  </a:lnTo>
                  <a:lnTo>
                    <a:pt x="10915649" y="0"/>
                  </a:lnTo>
                  <a:lnTo>
                    <a:pt x="10915649" y="30479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1549" y="2181224"/>
              <a:ext cx="152399" cy="152399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1549" y="2666999"/>
              <a:ext cx="152399" cy="152399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1549" y="3152774"/>
              <a:ext cx="152399" cy="152399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71549" y="3676649"/>
              <a:ext cx="133349" cy="95249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76312" y="4133849"/>
              <a:ext cx="104768" cy="152399"/>
            </a:xfrm>
            <a:prstGeom prst="rect">
              <a:avLst/>
            </a:prstGeom>
          </p:spPr>
        </p:pic>
      </p:grpSp>
      <p:sp>
        <p:nvSpPr>
          <p:cNvPr id="12" name="object 12" descr=""/>
          <p:cNvSpPr txBox="1"/>
          <p:nvPr/>
        </p:nvSpPr>
        <p:spPr>
          <a:xfrm>
            <a:off x="1216024" y="2065083"/>
            <a:ext cx="7326630" cy="2262505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50165">
              <a:lnSpc>
                <a:spcPct val="100000"/>
              </a:lnSpc>
              <a:spcBef>
                <a:spcPts val="115"/>
              </a:spcBef>
            </a:pPr>
            <a:r>
              <a:rPr dirty="0" sz="1850" spc="-300">
                <a:latin typeface="Dotum"/>
                <a:cs typeface="Dotum"/>
              </a:rPr>
              <a:t>트랜스휴머니즘</a:t>
            </a:r>
            <a:r>
              <a:rPr dirty="0" sz="1800" spc="-300">
                <a:latin typeface="Noto Sans JP"/>
                <a:cs typeface="Noto Sans JP"/>
              </a:rPr>
              <a:t>:</a:t>
            </a:r>
            <a:r>
              <a:rPr dirty="0" sz="1800" spc="60">
                <a:latin typeface="Noto Sans JP"/>
                <a:cs typeface="Noto Sans JP"/>
              </a:rPr>
              <a:t> </a:t>
            </a:r>
            <a:r>
              <a:rPr dirty="0" sz="1850" spc="-335">
                <a:latin typeface="Dotum"/>
                <a:cs typeface="Dotum"/>
              </a:rPr>
              <a:t>인간과</a:t>
            </a:r>
            <a:r>
              <a:rPr dirty="0" sz="1850" spc="-155">
                <a:latin typeface="Dotum"/>
                <a:cs typeface="Dotum"/>
              </a:rPr>
              <a:t> </a:t>
            </a:r>
            <a:r>
              <a:rPr dirty="0" sz="1850" spc="-295">
                <a:latin typeface="Dotum"/>
                <a:cs typeface="Dotum"/>
              </a:rPr>
              <a:t>기계</a:t>
            </a:r>
            <a:r>
              <a:rPr dirty="0" sz="1800" spc="-295">
                <a:latin typeface="Noto Sans JP"/>
                <a:cs typeface="Noto Sans JP"/>
              </a:rPr>
              <a:t>/</a:t>
            </a:r>
            <a:r>
              <a:rPr dirty="0" sz="1850" spc="-295">
                <a:latin typeface="Dotum"/>
                <a:cs typeface="Dotum"/>
              </a:rPr>
              <a:t>디지털의</a:t>
            </a:r>
            <a:r>
              <a:rPr dirty="0" sz="1850" spc="-150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융합을</a:t>
            </a:r>
            <a:r>
              <a:rPr dirty="0" sz="1850" spc="-155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통한</a:t>
            </a:r>
            <a:r>
              <a:rPr dirty="0" sz="1850" spc="-150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신체</a:t>
            </a:r>
            <a:r>
              <a:rPr dirty="0" sz="1850" spc="-155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한계</a:t>
            </a:r>
            <a:r>
              <a:rPr dirty="0" sz="1850" spc="-150">
                <a:latin typeface="Dotum"/>
                <a:cs typeface="Dotum"/>
              </a:rPr>
              <a:t> </a:t>
            </a:r>
            <a:r>
              <a:rPr dirty="0" sz="1850" spc="-360">
                <a:latin typeface="Dotum"/>
                <a:cs typeface="Dotum"/>
              </a:rPr>
              <a:t>초월</a:t>
            </a:r>
            <a:endParaRPr sz="1850">
              <a:latin typeface="Dotum"/>
              <a:cs typeface="Dotum"/>
            </a:endParaRPr>
          </a:p>
          <a:p>
            <a:pPr marL="50165" marR="1581785">
              <a:lnSpc>
                <a:spcPct val="172300"/>
              </a:lnSpc>
            </a:pPr>
            <a:r>
              <a:rPr dirty="0" sz="1850" spc="-335">
                <a:latin typeface="Dotum"/>
                <a:cs typeface="Dotum"/>
              </a:rPr>
              <a:t>인체의</a:t>
            </a:r>
            <a:r>
              <a:rPr dirty="0" sz="1850" spc="-160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경계</a:t>
            </a:r>
            <a:r>
              <a:rPr dirty="0" sz="1850" spc="-160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확장</a:t>
            </a:r>
            <a:r>
              <a:rPr dirty="0" sz="1850" spc="-160">
                <a:latin typeface="Dotum"/>
                <a:cs typeface="Dotum"/>
              </a:rPr>
              <a:t> </a:t>
            </a:r>
            <a:r>
              <a:rPr dirty="0" sz="1800">
                <a:latin typeface="Noto Sans JP"/>
                <a:cs typeface="Noto Sans JP"/>
              </a:rPr>
              <a:t>-</a:t>
            </a:r>
            <a:r>
              <a:rPr dirty="0" sz="1800" spc="45">
                <a:latin typeface="Noto Sans JP"/>
                <a:cs typeface="Noto Sans JP"/>
              </a:rPr>
              <a:t> </a:t>
            </a:r>
            <a:r>
              <a:rPr dirty="0" sz="1850" spc="-295">
                <a:latin typeface="Dotum"/>
                <a:cs typeface="Dotum"/>
              </a:rPr>
              <a:t>사이버네틱스</a:t>
            </a:r>
            <a:r>
              <a:rPr dirty="0" sz="1800" spc="-295">
                <a:latin typeface="Noto Sans JP"/>
                <a:cs typeface="Noto Sans JP"/>
              </a:rPr>
              <a:t>,</a:t>
            </a:r>
            <a:r>
              <a:rPr dirty="0" sz="1800" spc="55">
                <a:latin typeface="Noto Sans JP"/>
                <a:cs typeface="Noto Sans JP"/>
              </a:rPr>
              <a:t> </a:t>
            </a:r>
            <a:r>
              <a:rPr dirty="0" sz="1850" spc="-285">
                <a:latin typeface="Dotum"/>
                <a:cs typeface="Dotum"/>
              </a:rPr>
              <a:t>유전자변형</a:t>
            </a:r>
            <a:r>
              <a:rPr dirty="0" sz="1800" spc="-285">
                <a:latin typeface="Noto Sans JP"/>
                <a:cs typeface="Noto Sans JP"/>
              </a:rPr>
              <a:t>,</a:t>
            </a:r>
            <a:r>
              <a:rPr dirty="0" sz="1800" spc="55">
                <a:latin typeface="Noto Sans JP"/>
                <a:cs typeface="Noto Sans JP"/>
              </a:rPr>
              <a:t> </a:t>
            </a:r>
            <a:r>
              <a:rPr dirty="0" sz="1850" spc="-200">
                <a:latin typeface="Dotum"/>
                <a:cs typeface="Dotum"/>
              </a:rPr>
              <a:t>뇌</a:t>
            </a:r>
            <a:r>
              <a:rPr dirty="0" sz="1800" spc="-200">
                <a:latin typeface="Noto Sans JP"/>
                <a:cs typeface="Noto Sans JP"/>
              </a:rPr>
              <a:t>-</a:t>
            </a:r>
            <a:r>
              <a:rPr dirty="0" sz="1850" spc="-335">
                <a:latin typeface="Dotum"/>
                <a:cs typeface="Dotum"/>
              </a:rPr>
              <a:t>기계</a:t>
            </a:r>
            <a:r>
              <a:rPr dirty="0" sz="1850" spc="-160">
                <a:latin typeface="Dotum"/>
                <a:cs typeface="Dotum"/>
              </a:rPr>
              <a:t> </a:t>
            </a:r>
            <a:r>
              <a:rPr dirty="0" sz="1850" spc="-345">
                <a:latin typeface="Dotum"/>
                <a:cs typeface="Dotum"/>
              </a:rPr>
              <a:t>인터페이스 </a:t>
            </a:r>
            <a:r>
              <a:rPr dirty="0" sz="1850" spc="-335">
                <a:latin typeface="Dotum"/>
                <a:cs typeface="Dotum"/>
              </a:rPr>
              <a:t>신종교적</a:t>
            </a:r>
            <a:r>
              <a:rPr dirty="0" sz="1850" spc="-155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상상력과</a:t>
            </a:r>
            <a:r>
              <a:rPr dirty="0" sz="1850" spc="-155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미래</a:t>
            </a:r>
            <a:r>
              <a:rPr dirty="0" sz="1850" spc="-150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인간상의</a:t>
            </a:r>
            <a:r>
              <a:rPr dirty="0" sz="1850" spc="-155">
                <a:latin typeface="Dotum"/>
                <a:cs typeface="Dotum"/>
              </a:rPr>
              <a:t> </a:t>
            </a:r>
            <a:r>
              <a:rPr dirty="0" sz="1850" spc="-360">
                <a:latin typeface="Dotum"/>
                <a:cs typeface="Dotum"/>
              </a:rPr>
              <a:t>변화</a:t>
            </a:r>
            <a:endParaRPr sz="1850">
              <a:latin typeface="Dotum"/>
              <a:cs typeface="Dotum"/>
            </a:endParaRPr>
          </a:p>
          <a:p>
            <a:pPr marL="31115">
              <a:lnSpc>
                <a:spcPct val="100000"/>
              </a:lnSpc>
              <a:spcBef>
                <a:spcPts val="1630"/>
              </a:spcBef>
            </a:pPr>
            <a:r>
              <a:rPr dirty="0" sz="1900" spc="-330" i="1">
                <a:latin typeface="Axiforma"/>
                <a:cs typeface="Axiforma"/>
              </a:rPr>
              <a:t>"</a:t>
            </a:r>
            <a:r>
              <a:rPr dirty="0" sz="1900" spc="-330">
                <a:latin typeface="Dotum"/>
                <a:cs typeface="Dotum"/>
              </a:rPr>
              <a:t>인간의</a:t>
            </a:r>
            <a:r>
              <a:rPr dirty="0" sz="1900" spc="-175">
                <a:latin typeface="Dotum"/>
                <a:cs typeface="Dotum"/>
              </a:rPr>
              <a:t> </a:t>
            </a:r>
            <a:r>
              <a:rPr dirty="0" sz="1900" spc="-400">
                <a:latin typeface="Dotum"/>
                <a:cs typeface="Dotum"/>
              </a:rPr>
              <a:t>몸은</a:t>
            </a:r>
            <a:r>
              <a:rPr dirty="0" sz="1900" spc="-170">
                <a:latin typeface="Dotum"/>
                <a:cs typeface="Dotum"/>
              </a:rPr>
              <a:t> </a:t>
            </a:r>
            <a:r>
              <a:rPr dirty="0" sz="1900" spc="-400">
                <a:latin typeface="Dotum"/>
                <a:cs typeface="Dotum"/>
              </a:rPr>
              <a:t>혼자만의</a:t>
            </a:r>
            <a:r>
              <a:rPr dirty="0" sz="1900" spc="-170">
                <a:latin typeface="Dotum"/>
                <a:cs typeface="Dotum"/>
              </a:rPr>
              <a:t> </a:t>
            </a:r>
            <a:r>
              <a:rPr dirty="0" sz="1900" spc="-400">
                <a:latin typeface="Dotum"/>
                <a:cs typeface="Dotum"/>
              </a:rPr>
              <a:t>영역이</a:t>
            </a:r>
            <a:r>
              <a:rPr dirty="0" sz="1900" spc="-170">
                <a:latin typeface="Dotum"/>
                <a:cs typeface="Dotum"/>
              </a:rPr>
              <a:t> </a:t>
            </a:r>
            <a:r>
              <a:rPr dirty="0" sz="1900" spc="-400">
                <a:latin typeface="Dotum"/>
                <a:cs typeface="Dotum"/>
              </a:rPr>
              <a:t>아니라</a:t>
            </a:r>
            <a:r>
              <a:rPr dirty="0" sz="1900" spc="-170">
                <a:latin typeface="Dotum"/>
                <a:cs typeface="Dotum"/>
              </a:rPr>
              <a:t> </a:t>
            </a:r>
            <a:r>
              <a:rPr dirty="0" sz="1900" spc="-400">
                <a:latin typeface="Dotum"/>
                <a:cs typeface="Dotum"/>
              </a:rPr>
              <a:t>네트워크와</a:t>
            </a:r>
            <a:r>
              <a:rPr dirty="0" sz="1900" spc="-175">
                <a:latin typeface="Dotum"/>
                <a:cs typeface="Dotum"/>
              </a:rPr>
              <a:t> </a:t>
            </a:r>
            <a:r>
              <a:rPr dirty="0" sz="1900" spc="-400">
                <a:latin typeface="Dotum"/>
                <a:cs typeface="Dotum"/>
              </a:rPr>
              <a:t>하드웨어의</a:t>
            </a:r>
            <a:r>
              <a:rPr dirty="0" sz="1900" spc="-170">
                <a:latin typeface="Dotum"/>
                <a:cs typeface="Dotum"/>
              </a:rPr>
              <a:t> </a:t>
            </a:r>
            <a:r>
              <a:rPr dirty="0" sz="1900" spc="-400">
                <a:latin typeface="Dotum"/>
                <a:cs typeface="Dotum"/>
              </a:rPr>
              <a:t>이상적</a:t>
            </a:r>
            <a:r>
              <a:rPr dirty="0" sz="1900" spc="-170">
                <a:latin typeface="Dotum"/>
                <a:cs typeface="Dotum"/>
              </a:rPr>
              <a:t> </a:t>
            </a:r>
            <a:r>
              <a:rPr dirty="0" sz="1900" spc="-400">
                <a:latin typeface="Dotum"/>
                <a:cs typeface="Dotum"/>
              </a:rPr>
              <a:t>결합체가</a:t>
            </a:r>
            <a:r>
              <a:rPr dirty="0" sz="1900" spc="-170">
                <a:latin typeface="Dotum"/>
                <a:cs typeface="Dotum"/>
              </a:rPr>
              <a:t> </a:t>
            </a:r>
            <a:r>
              <a:rPr dirty="0" sz="1900" spc="-330">
                <a:latin typeface="Dotum"/>
                <a:cs typeface="Dotum"/>
              </a:rPr>
              <a:t>된다</a:t>
            </a:r>
            <a:r>
              <a:rPr dirty="0" sz="1900" spc="-330" i="1">
                <a:latin typeface="Axiforma"/>
                <a:cs typeface="Axiforma"/>
              </a:rPr>
              <a:t>"</a:t>
            </a:r>
            <a:endParaRPr sz="1900">
              <a:latin typeface="Axiforma"/>
              <a:cs typeface="Axiforma"/>
            </a:endParaRPr>
          </a:p>
          <a:p>
            <a:pPr marL="12700">
              <a:lnSpc>
                <a:spcPct val="100000"/>
              </a:lnSpc>
              <a:spcBef>
                <a:spcPts val="1595"/>
              </a:spcBef>
            </a:pPr>
            <a:r>
              <a:rPr dirty="0" sz="1850" spc="-335">
                <a:latin typeface="Dotum"/>
                <a:cs typeface="Dotum"/>
              </a:rPr>
              <a:t>메타피직스와</a:t>
            </a:r>
            <a:r>
              <a:rPr dirty="0" sz="1850" spc="-155">
                <a:latin typeface="Dotum"/>
                <a:cs typeface="Dotum"/>
              </a:rPr>
              <a:t> </a:t>
            </a:r>
            <a:r>
              <a:rPr dirty="0" sz="1800" spc="-220">
                <a:latin typeface="Noto Sans JP"/>
                <a:cs typeface="Noto Sans JP"/>
              </a:rPr>
              <a:t>9</a:t>
            </a:r>
            <a:r>
              <a:rPr dirty="0" sz="1850" spc="-220">
                <a:latin typeface="Dotum"/>
                <a:cs typeface="Dotum"/>
              </a:rPr>
              <a:t>개</a:t>
            </a:r>
            <a:r>
              <a:rPr dirty="0" sz="1850" spc="-145">
                <a:latin typeface="Dotum"/>
                <a:cs typeface="Dotum"/>
              </a:rPr>
              <a:t> </a:t>
            </a:r>
            <a:r>
              <a:rPr dirty="0" sz="1850" spc="-245">
                <a:latin typeface="Dotum"/>
                <a:cs typeface="Dotum"/>
              </a:rPr>
              <a:t>체계</a:t>
            </a:r>
            <a:r>
              <a:rPr dirty="0" sz="1800" spc="-245">
                <a:latin typeface="Noto Sans JP"/>
                <a:cs typeface="Noto Sans JP"/>
              </a:rPr>
              <a:t>,</a:t>
            </a:r>
            <a:r>
              <a:rPr dirty="0" sz="1800" spc="75">
                <a:latin typeface="Noto Sans JP"/>
                <a:cs typeface="Noto Sans JP"/>
              </a:rPr>
              <a:t> </a:t>
            </a:r>
            <a:r>
              <a:rPr dirty="0" sz="1800" spc="-180">
                <a:latin typeface="Noto Sans JP"/>
                <a:cs typeface="Noto Sans JP"/>
              </a:rPr>
              <a:t>36</a:t>
            </a:r>
            <a:r>
              <a:rPr dirty="0" sz="1850" spc="-180">
                <a:latin typeface="Dotum"/>
                <a:cs typeface="Dotum"/>
              </a:rPr>
              <a:t>개</a:t>
            </a:r>
            <a:r>
              <a:rPr dirty="0" sz="1850" spc="-145">
                <a:latin typeface="Dotum"/>
                <a:cs typeface="Dotum"/>
              </a:rPr>
              <a:t> </a:t>
            </a:r>
            <a:r>
              <a:rPr dirty="0" sz="1850" spc="-245">
                <a:latin typeface="Dotum"/>
                <a:cs typeface="Dotum"/>
              </a:rPr>
              <a:t>채널</a:t>
            </a:r>
            <a:r>
              <a:rPr dirty="0" sz="1800" spc="-245">
                <a:latin typeface="Noto Sans JP"/>
                <a:cs typeface="Noto Sans JP"/>
              </a:rPr>
              <a:t>:</a:t>
            </a:r>
            <a:r>
              <a:rPr dirty="0" sz="1800" spc="75">
                <a:latin typeface="Noto Sans JP"/>
                <a:cs typeface="Noto Sans JP"/>
              </a:rPr>
              <a:t> </a:t>
            </a:r>
            <a:r>
              <a:rPr dirty="0" sz="1850" spc="-335">
                <a:latin typeface="Dotum"/>
                <a:cs typeface="Dotum"/>
              </a:rPr>
              <a:t>신종교적</a:t>
            </a:r>
            <a:r>
              <a:rPr dirty="0" sz="1850" spc="-145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인체관의</a:t>
            </a:r>
            <a:r>
              <a:rPr dirty="0" sz="1850" spc="-140">
                <a:latin typeface="Dotum"/>
                <a:cs typeface="Dotum"/>
              </a:rPr>
              <a:t> </a:t>
            </a:r>
            <a:r>
              <a:rPr dirty="0" sz="1850" spc="-360">
                <a:latin typeface="Dotum"/>
                <a:cs typeface="Dotum"/>
              </a:rPr>
              <a:t>체계화</a:t>
            </a:r>
            <a:endParaRPr sz="1850">
              <a:latin typeface="Dotum"/>
              <a:cs typeface="Dotum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11485016" y="4954637"/>
            <a:ext cx="110489" cy="2254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300" spc="-50">
                <a:solidFill>
                  <a:srgbClr val="6A7280"/>
                </a:solidFill>
                <a:latin typeface="Arial"/>
                <a:cs typeface="Arial"/>
              </a:rPr>
              <a:t>4</a:t>
            </a:r>
            <a:endParaRPr sz="1300">
              <a:latin typeface="Arial"/>
              <a:cs typeface="Arial"/>
            </a:endParaRPr>
          </a:p>
        </p:txBody>
      </p:sp>
      <p:sp>
        <p:nvSpPr>
          <p:cNvPr id="14" name="object 14" descr=""/>
          <p:cNvSpPr/>
          <p:nvPr/>
        </p:nvSpPr>
        <p:spPr>
          <a:xfrm>
            <a:off x="0" y="12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428737" y="6857987"/>
                </a:moveTo>
                <a:lnTo>
                  <a:pt x="1427772" y="6805409"/>
                </a:lnTo>
                <a:lnTo>
                  <a:pt x="1424876" y="6752882"/>
                </a:lnTo>
                <a:lnTo>
                  <a:pt x="1420037" y="6700507"/>
                </a:lnTo>
                <a:lnTo>
                  <a:pt x="1413281" y="6648348"/>
                </a:lnTo>
                <a:lnTo>
                  <a:pt x="1404607" y="6596481"/>
                </a:lnTo>
                <a:lnTo>
                  <a:pt x="1394028" y="6544958"/>
                </a:lnTo>
                <a:lnTo>
                  <a:pt x="1381556" y="6493853"/>
                </a:lnTo>
                <a:lnTo>
                  <a:pt x="1367218" y="6443243"/>
                </a:lnTo>
                <a:lnTo>
                  <a:pt x="1351026" y="6393205"/>
                </a:lnTo>
                <a:lnTo>
                  <a:pt x="1333004" y="6343790"/>
                </a:lnTo>
                <a:lnTo>
                  <a:pt x="1313180" y="6295072"/>
                </a:lnTo>
                <a:lnTo>
                  <a:pt x="1291564" y="6247117"/>
                </a:lnTo>
                <a:lnTo>
                  <a:pt x="1268209" y="6200000"/>
                </a:lnTo>
                <a:lnTo>
                  <a:pt x="1243126" y="6153759"/>
                </a:lnTo>
                <a:lnTo>
                  <a:pt x="1216367" y="6108484"/>
                </a:lnTo>
                <a:lnTo>
                  <a:pt x="1187958" y="6064224"/>
                </a:lnTo>
                <a:lnTo>
                  <a:pt x="1157935" y="6021032"/>
                </a:lnTo>
                <a:lnTo>
                  <a:pt x="1126337" y="5978982"/>
                </a:lnTo>
                <a:lnTo>
                  <a:pt x="1093228" y="5938113"/>
                </a:lnTo>
                <a:lnTo>
                  <a:pt x="1058621" y="5898502"/>
                </a:lnTo>
                <a:lnTo>
                  <a:pt x="1022591" y="5860186"/>
                </a:lnTo>
                <a:lnTo>
                  <a:pt x="985177" y="5823229"/>
                </a:lnTo>
                <a:lnTo>
                  <a:pt x="946416" y="5787669"/>
                </a:lnTo>
                <a:lnTo>
                  <a:pt x="906386" y="5753557"/>
                </a:lnTo>
                <a:lnTo>
                  <a:pt x="865124" y="5720943"/>
                </a:lnTo>
                <a:lnTo>
                  <a:pt x="822680" y="5689866"/>
                </a:lnTo>
                <a:lnTo>
                  <a:pt x="779119" y="5660377"/>
                </a:lnTo>
                <a:lnTo>
                  <a:pt x="734517" y="5632513"/>
                </a:lnTo>
                <a:lnTo>
                  <a:pt x="688911" y="5606313"/>
                </a:lnTo>
                <a:lnTo>
                  <a:pt x="642378" y="5581802"/>
                </a:lnTo>
                <a:lnTo>
                  <a:pt x="594969" y="5559018"/>
                </a:lnTo>
                <a:lnTo>
                  <a:pt x="546747" y="5538000"/>
                </a:lnTo>
                <a:lnTo>
                  <a:pt x="497801" y="5518772"/>
                </a:lnTo>
                <a:lnTo>
                  <a:pt x="448170" y="5501360"/>
                </a:lnTo>
                <a:lnTo>
                  <a:pt x="397929" y="5485777"/>
                </a:lnTo>
                <a:lnTo>
                  <a:pt x="347154" y="5472061"/>
                </a:lnTo>
                <a:lnTo>
                  <a:pt x="295910" y="5460225"/>
                </a:lnTo>
                <a:lnTo>
                  <a:pt x="244259" y="5450281"/>
                </a:lnTo>
                <a:lnTo>
                  <a:pt x="192278" y="5442242"/>
                </a:lnTo>
                <a:lnTo>
                  <a:pt x="140030" y="5436120"/>
                </a:lnTo>
                <a:lnTo>
                  <a:pt x="87604" y="5431929"/>
                </a:lnTo>
                <a:lnTo>
                  <a:pt x="35052" y="5429669"/>
                </a:lnTo>
                <a:lnTo>
                  <a:pt x="11684" y="5429237"/>
                </a:lnTo>
                <a:lnTo>
                  <a:pt x="0" y="5429237"/>
                </a:lnTo>
                <a:lnTo>
                  <a:pt x="0" y="6857987"/>
                </a:lnTo>
                <a:lnTo>
                  <a:pt x="1428737" y="6857987"/>
                </a:lnTo>
                <a:close/>
              </a:path>
              <a:path w="12192000" h="6858000">
                <a:moveTo>
                  <a:pt x="12191987" y="0"/>
                </a:moveTo>
                <a:lnTo>
                  <a:pt x="10368724" y="0"/>
                </a:lnTo>
                <a:lnTo>
                  <a:pt x="10364699" y="11455"/>
                </a:lnTo>
                <a:lnTo>
                  <a:pt x="10348519" y="61493"/>
                </a:lnTo>
                <a:lnTo>
                  <a:pt x="10334168" y="112102"/>
                </a:lnTo>
                <a:lnTo>
                  <a:pt x="10321709" y="163207"/>
                </a:lnTo>
                <a:lnTo>
                  <a:pt x="10311130" y="214731"/>
                </a:lnTo>
                <a:lnTo>
                  <a:pt x="10302456" y="266598"/>
                </a:lnTo>
                <a:lnTo>
                  <a:pt x="10295699" y="318757"/>
                </a:lnTo>
                <a:lnTo>
                  <a:pt x="10290861" y="371132"/>
                </a:lnTo>
                <a:lnTo>
                  <a:pt x="10287965" y="423659"/>
                </a:lnTo>
                <a:lnTo>
                  <a:pt x="10286987" y="458711"/>
                </a:lnTo>
                <a:lnTo>
                  <a:pt x="10286987" y="493776"/>
                </a:lnTo>
                <a:lnTo>
                  <a:pt x="10288714" y="546354"/>
                </a:lnTo>
                <a:lnTo>
                  <a:pt x="10292258" y="598830"/>
                </a:lnTo>
                <a:lnTo>
                  <a:pt x="10297731" y="651141"/>
                </a:lnTo>
                <a:lnTo>
                  <a:pt x="10305136" y="703211"/>
                </a:lnTo>
                <a:lnTo>
                  <a:pt x="10314445" y="754976"/>
                </a:lnTo>
                <a:lnTo>
                  <a:pt x="10325646" y="806361"/>
                </a:lnTo>
                <a:lnTo>
                  <a:pt x="10338752" y="857313"/>
                </a:lnTo>
                <a:lnTo>
                  <a:pt x="10353700" y="907732"/>
                </a:lnTo>
                <a:lnTo>
                  <a:pt x="10370515" y="957580"/>
                </a:lnTo>
                <a:lnTo>
                  <a:pt x="10389133" y="1006767"/>
                </a:lnTo>
                <a:lnTo>
                  <a:pt x="10409568" y="1055230"/>
                </a:lnTo>
                <a:lnTo>
                  <a:pt x="10431755" y="1102918"/>
                </a:lnTo>
                <a:lnTo>
                  <a:pt x="10455694" y="1149756"/>
                </a:lnTo>
                <a:lnTo>
                  <a:pt x="10481335" y="1195666"/>
                </a:lnTo>
                <a:lnTo>
                  <a:pt x="10508653" y="1240624"/>
                </a:lnTo>
                <a:lnTo>
                  <a:pt x="10537609" y="1284528"/>
                </a:lnTo>
                <a:lnTo>
                  <a:pt x="10568153" y="1327353"/>
                </a:lnTo>
                <a:lnTo>
                  <a:pt x="10600258" y="1369009"/>
                </a:lnTo>
                <a:lnTo>
                  <a:pt x="10633875" y="1409458"/>
                </a:lnTo>
                <a:lnTo>
                  <a:pt x="10668965" y="1448650"/>
                </a:lnTo>
                <a:lnTo>
                  <a:pt x="10705465" y="1486522"/>
                </a:lnTo>
                <a:lnTo>
                  <a:pt x="10743336" y="1523022"/>
                </a:lnTo>
                <a:lnTo>
                  <a:pt x="10782516" y="1558099"/>
                </a:lnTo>
                <a:lnTo>
                  <a:pt x="10822978" y="1591716"/>
                </a:lnTo>
                <a:lnTo>
                  <a:pt x="10864634" y="1623822"/>
                </a:lnTo>
                <a:lnTo>
                  <a:pt x="10907446" y="1654378"/>
                </a:lnTo>
                <a:lnTo>
                  <a:pt x="10951362" y="1683334"/>
                </a:lnTo>
                <a:lnTo>
                  <a:pt x="10996308" y="1710639"/>
                </a:lnTo>
                <a:lnTo>
                  <a:pt x="11042231" y="1736293"/>
                </a:lnTo>
                <a:lnTo>
                  <a:pt x="11089069" y="1760220"/>
                </a:lnTo>
                <a:lnTo>
                  <a:pt x="11136757" y="1782419"/>
                </a:lnTo>
                <a:lnTo>
                  <a:pt x="11185220" y="1802841"/>
                </a:lnTo>
                <a:lnTo>
                  <a:pt x="11234407" y="1821472"/>
                </a:lnTo>
                <a:lnTo>
                  <a:pt x="11284255" y="1838274"/>
                </a:lnTo>
                <a:lnTo>
                  <a:pt x="11334674" y="1853234"/>
                </a:lnTo>
                <a:lnTo>
                  <a:pt x="11385614" y="1866328"/>
                </a:lnTo>
                <a:lnTo>
                  <a:pt x="11437010" y="1877542"/>
                </a:lnTo>
                <a:lnTo>
                  <a:pt x="11488776" y="1886851"/>
                </a:lnTo>
                <a:lnTo>
                  <a:pt x="11540846" y="1894243"/>
                </a:lnTo>
                <a:lnTo>
                  <a:pt x="11593157" y="1899729"/>
                </a:lnTo>
                <a:lnTo>
                  <a:pt x="11645633" y="1903272"/>
                </a:lnTo>
                <a:lnTo>
                  <a:pt x="11698211" y="1904987"/>
                </a:lnTo>
                <a:lnTo>
                  <a:pt x="11733276" y="1904987"/>
                </a:lnTo>
                <a:lnTo>
                  <a:pt x="11785854" y="1903272"/>
                </a:lnTo>
                <a:lnTo>
                  <a:pt x="11838330" y="1899729"/>
                </a:lnTo>
                <a:lnTo>
                  <a:pt x="11890642" y="1894243"/>
                </a:lnTo>
                <a:lnTo>
                  <a:pt x="11942712" y="1886851"/>
                </a:lnTo>
                <a:lnTo>
                  <a:pt x="11994477" y="1877542"/>
                </a:lnTo>
                <a:lnTo>
                  <a:pt x="12045861" y="1866328"/>
                </a:lnTo>
                <a:lnTo>
                  <a:pt x="12096814" y="1853234"/>
                </a:lnTo>
                <a:lnTo>
                  <a:pt x="12147233" y="1838274"/>
                </a:lnTo>
                <a:lnTo>
                  <a:pt x="12191987" y="1823262"/>
                </a:lnTo>
                <a:lnTo>
                  <a:pt x="12191987" y="0"/>
                </a:lnTo>
                <a:close/>
              </a:path>
            </a:pathLst>
          </a:custGeom>
          <a:solidFill>
            <a:srgbClr val="EBF4FF">
              <a:alpha val="50000"/>
            </a:srgbClr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609599" y="1409699"/>
            <a:ext cx="762000" cy="38100"/>
          </a:xfrm>
          <a:custGeom>
            <a:avLst/>
            <a:gdLst/>
            <a:ahLst/>
            <a:cxnLst/>
            <a:rect l="l" t="t" r="r" b="b"/>
            <a:pathLst>
              <a:path w="762000" h="38100">
                <a:moveTo>
                  <a:pt x="761999" y="38099"/>
                </a:moveTo>
                <a:lnTo>
                  <a:pt x="0" y="38099"/>
                </a:lnTo>
                <a:lnTo>
                  <a:pt x="0" y="0"/>
                </a:lnTo>
                <a:lnTo>
                  <a:pt x="761999" y="0"/>
                </a:lnTo>
                <a:lnTo>
                  <a:pt x="761999" y="38099"/>
                </a:lnTo>
                <a:close/>
              </a:path>
            </a:pathLst>
          </a:custGeom>
          <a:solidFill>
            <a:srgbClr val="2562E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8294" rIns="0" bIns="0" rtlCol="0" vert="horz">
            <a:spAutoFit/>
          </a:bodyPr>
          <a:lstStyle/>
          <a:p>
            <a:pPr marL="125730">
              <a:lnSpc>
                <a:spcPct val="100000"/>
              </a:lnSpc>
              <a:spcBef>
                <a:spcPts val="140"/>
              </a:spcBef>
            </a:pPr>
            <a:r>
              <a:rPr dirty="0" sz="3350" spc="-605"/>
              <a:t>사후영체와</a:t>
            </a:r>
            <a:r>
              <a:rPr dirty="0" sz="3350" spc="-340"/>
              <a:t> </a:t>
            </a:r>
            <a:r>
              <a:rPr dirty="0" sz="3350" spc="-605"/>
              <a:t>신종교적</a:t>
            </a:r>
            <a:r>
              <a:rPr dirty="0" sz="3350" spc="-330"/>
              <a:t> </a:t>
            </a:r>
            <a:r>
              <a:rPr dirty="0" sz="3350" spc="-630"/>
              <a:t>해석</a:t>
            </a:r>
            <a:endParaRPr sz="3350"/>
          </a:p>
        </p:txBody>
      </p:sp>
      <p:grpSp>
        <p:nvGrpSpPr>
          <p:cNvPr id="4" name="object 4" descr=""/>
          <p:cNvGrpSpPr/>
          <p:nvPr/>
        </p:nvGrpSpPr>
        <p:grpSpPr>
          <a:xfrm>
            <a:off x="609599" y="1752599"/>
            <a:ext cx="10972800" cy="3048000"/>
            <a:chOff x="609599" y="1752599"/>
            <a:chExt cx="10972800" cy="3048000"/>
          </a:xfrm>
        </p:grpSpPr>
        <p:sp>
          <p:nvSpPr>
            <p:cNvPr id="5" name="object 5" descr=""/>
            <p:cNvSpPr/>
            <p:nvPr/>
          </p:nvSpPr>
          <p:spPr>
            <a:xfrm>
              <a:off x="609599" y="1752599"/>
              <a:ext cx="57150" cy="3048000"/>
            </a:xfrm>
            <a:custGeom>
              <a:avLst/>
              <a:gdLst/>
              <a:ahLst/>
              <a:cxnLst/>
              <a:rect l="l" t="t" r="r" b="b"/>
              <a:pathLst>
                <a:path w="57150" h="3048000">
                  <a:moveTo>
                    <a:pt x="57149" y="3047999"/>
                  </a:moveTo>
                  <a:lnTo>
                    <a:pt x="0" y="3047999"/>
                  </a:lnTo>
                  <a:lnTo>
                    <a:pt x="0" y="0"/>
                  </a:lnTo>
                  <a:lnTo>
                    <a:pt x="57149" y="0"/>
                  </a:lnTo>
                  <a:lnTo>
                    <a:pt x="57149" y="3047999"/>
                  </a:lnTo>
                  <a:close/>
                </a:path>
              </a:pathLst>
            </a:custGeom>
            <a:solidFill>
              <a:srgbClr val="2A6BB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666749" y="1752599"/>
              <a:ext cx="10915650" cy="3048000"/>
            </a:xfrm>
            <a:custGeom>
              <a:avLst/>
              <a:gdLst/>
              <a:ahLst/>
              <a:cxnLst/>
              <a:rect l="l" t="t" r="r" b="b"/>
              <a:pathLst>
                <a:path w="10915650" h="3048000">
                  <a:moveTo>
                    <a:pt x="10915649" y="3047999"/>
                  </a:moveTo>
                  <a:lnTo>
                    <a:pt x="0" y="3047999"/>
                  </a:lnTo>
                  <a:lnTo>
                    <a:pt x="0" y="0"/>
                  </a:lnTo>
                  <a:lnTo>
                    <a:pt x="10915649" y="0"/>
                  </a:lnTo>
                  <a:lnTo>
                    <a:pt x="10915649" y="30479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1549" y="2181224"/>
              <a:ext cx="152399" cy="152399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1549" y="2666999"/>
              <a:ext cx="152399" cy="152399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1549" y="3152774"/>
              <a:ext cx="152399" cy="152399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71549" y="3676649"/>
              <a:ext cx="133349" cy="95249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76312" y="4133849"/>
              <a:ext cx="104768" cy="152399"/>
            </a:xfrm>
            <a:prstGeom prst="rect">
              <a:avLst/>
            </a:prstGeom>
          </p:spPr>
        </p:pic>
      </p:grpSp>
      <p:sp>
        <p:nvSpPr>
          <p:cNvPr id="12" name="object 12" descr=""/>
          <p:cNvSpPr txBox="1"/>
          <p:nvPr/>
        </p:nvSpPr>
        <p:spPr>
          <a:xfrm>
            <a:off x="1216024" y="2065083"/>
            <a:ext cx="4946015" cy="2262505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50165">
              <a:lnSpc>
                <a:spcPct val="100000"/>
              </a:lnSpc>
              <a:spcBef>
                <a:spcPts val="115"/>
              </a:spcBef>
            </a:pPr>
            <a:r>
              <a:rPr dirty="0" sz="1850" spc="-335">
                <a:latin typeface="Dotum"/>
                <a:cs typeface="Dotum"/>
              </a:rPr>
              <a:t>사후세계</a:t>
            </a:r>
            <a:r>
              <a:rPr dirty="0" sz="1850" spc="-150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및</a:t>
            </a:r>
            <a:r>
              <a:rPr dirty="0" sz="1850" spc="-145">
                <a:latin typeface="Dotum"/>
                <a:cs typeface="Dotum"/>
              </a:rPr>
              <a:t> </a:t>
            </a:r>
            <a:r>
              <a:rPr dirty="0" sz="1850" spc="-245">
                <a:latin typeface="Dotum"/>
                <a:cs typeface="Dotum"/>
              </a:rPr>
              <a:t>영체</a:t>
            </a:r>
            <a:r>
              <a:rPr dirty="0" sz="1800" spc="-245">
                <a:latin typeface="Microsoft Sans Serif"/>
                <a:cs typeface="Microsoft Sans Serif"/>
              </a:rPr>
              <a:t>(</a:t>
            </a:r>
            <a:r>
              <a:rPr dirty="0" sz="1850" spc="-245">
                <a:latin typeface="Dotum"/>
                <a:cs typeface="Dotum"/>
              </a:rPr>
              <a:t>영혼</a:t>
            </a:r>
            <a:r>
              <a:rPr dirty="0" sz="1800" spc="-245">
                <a:latin typeface="Microsoft Sans Serif"/>
                <a:cs typeface="Microsoft Sans Serif"/>
              </a:rPr>
              <a:t>)</a:t>
            </a:r>
            <a:r>
              <a:rPr dirty="0" sz="1800" spc="-10">
                <a:latin typeface="Microsoft Sans Serif"/>
                <a:cs typeface="Microsoft Sans Serif"/>
              </a:rPr>
              <a:t> </a:t>
            </a:r>
            <a:r>
              <a:rPr dirty="0" sz="1850" spc="-335">
                <a:latin typeface="Dotum"/>
                <a:cs typeface="Dotum"/>
              </a:rPr>
              <a:t>신앙의</a:t>
            </a:r>
            <a:r>
              <a:rPr dirty="0" sz="1850" spc="-145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현대적</a:t>
            </a:r>
            <a:r>
              <a:rPr dirty="0" sz="1850" spc="-150">
                <a:latin typeface="Dotum"/>
                <a:cs typeface="Dotum"/>
              </a:rPr>
              <a:t> </a:t>
            </a:r>
            <a:r>
              <a:rPr dirty="0" sz="1850" spc="-360">
                <a:latin typeface="Dotum"/>
                <a:cs typeface="Dotum"/>
              </a:rPr>
              <a:t>재해석</a:t>
            </a:r>
            <a:endParaRPr sz="1850">
              <a:latin typeface="Dotum"/>
              <a:cs typeface="Dotum"/>
            </a:endParaRPr>
          </a:p>
          <a:p>
            <a:pPr marL="50165" marR="830580">
              <a:lnSpc>
                <a:spcPct val="172300"/>
              </a:lnSpc>
            </a:pPr>
            <a:r>
              <a:rPr dirty="0" sz="1850" spc="-335">
                <a:latin typeface="Dotum"/>
                <a:cs typeface="Dotum"/>
              </a:rPr>
              <a:t>신종교</a:t>
            </a:r>
            <a:r>
              <a:rPr dirty="0" sz="1850" spc="-155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맥락</a:t>
            </a:r>
            <a:r>
              <a:rPr dirty="0" sz="1850" spc="-150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내</a:t>
            </a:r>
            <a:r>
              <a:rPr dirty="0" sz="1850" spc="-155">
                <a:latin typeface="Dotum"/>
                <a:cs typeface="Dotum"/>
              </a:rPr>
              <a:t> </a:t>
            </a:r>
            <a:r>
              <a:rPr dirty="0" sz="1850" spc="-245">
                <a:latin typeface="Dotum"/>
                <a:cs typeface="Dotum"/>
              </a:rPr>
              <a:t>명상</a:t>
            </a:r>
            <a:r>
              <a:rPr dirty="0" sz="1800" spc="-245">
                <a:latin typeface="Microsoft Sans Serif"/>
                <a:cs typeface="Microsoft Sans Serif"/>
              </a:rPr>
              <a:t>,</a:t>
            </a:r>
            <a:r>
              <a:rPr dirty="0" sz="1800" spc="-10">
                <a:latin typeface="Microsoft Sans Serif"/>
                <a:cs typeface="Microsoft Sans Serif"/>
              </a:rPr>
              <a:t> </a:t>
            </a:r>
            <a:r>
              <a:rPr dirty="0" sz="1850" spc="-265">
                <a:latin typeface="Dotum"/>
                <a:cs typeface="Dotum"/>
              </a:rPr>
              <a:t>채널링</a:t>
            </a:r>
            <a:r>
              <a:rPr dirty="0" sz="1800" spc="-265">
                <a:latin typeface="Microsoft Sans Serif"/>
                <a:cs typeface="Microsoft Sans Serif"/>
              </a:rPr>
              <a:t>,</a:t>
            </a:r>
            <a:r>
              <a:rPr dirty="0" sz="1800" spc="-15">
                <a:latin typeface="Microsoft Sans Serif"/>
                <a:cs typeface="Microsoft Sans Serif"/>
              </a:rPr>
              <a:t> </a:t>
            </a:r>
            <a:r>
              <a:rPr dirty="0" sz="1850" spc="-335">
                <a:latin typeface="Dotum"/>
                <a:cs typeface="Dotum"/>
              </a:rPr>
              <a:t>환생</a:t>
            </a:r>
            <a:r>
              <a:rPr dirty="0" sz="1850" spc="-150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등</a:t>
            </a:r>
            <a:r>
              <a:rPr dirty="0" sz="1850" spc="-155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주요</a:t>
            </a:r>
            <a:r>
              <a:rPr dirty="0" sz="1850" spc="-150">
                <a:latin typeface="Dotum"/>
                <a:cs typeface="Dotum"/>
              </a:rPr>
              <a:t> </a:t>
            </a:r>
            <a:r>
              <a:rPr dirty="0" sz="1850" spc="-360">
                <a:latin typeface="Dotum"/>
                <a:cs typeface="Dotum"/>
              </a:rPr>
              <a:t>논의 </a:t>
            </a:r>
            <a:r>
              <a:rPr dirty="0" sz="1800" spc="-50">
                <a:latin typeface="Microsoft Sans Serif"/>
                <a:cs typeface="Microsoft Sans Serif"/>
              </a:rPr>
              <a:t>IT</a:t>
            </a:r>
            <a:r>
              <a:rPr dirty="0" sz="1800" spc="-40">
                <a:latin typeface="Microsoft Sans Serif"/>
                <a:cs typeface="Microsoft Sans Serif"/>
              </a:rPr>
              <a:t> </a:t>
            </a:r>
            <a:r>
              <a:rPr dirty="0" sz="1850" spc="-335">
                <a:latin typeface="Dotum"/>
                <a:cs typeface="Dotum"/>
              </a:rPr>
              <a:t>융합과</a:t>
            </a:r>
            <a:r>
              <a:rPr dirty="0" sz="1850" spc="-160">
                <a:latin typeface="Dotum"/>
                <a:cs typeface="Dotum"/>
              </a:rPr>
              <a:t> </a:t>
            </a:r>
            <a:r>
              <a:rPr dirty="0" sz="1850" spc="-265">
                <a:latin typeface="Dotum"/>
                <a:cs typeface="Dotum"/>
              </a:rPr>
              <a:t>내세관</a:t>
            </a:r>
            <a:r>
              <a:rPr dirty="0" sz="1800" spc="-265">
                <a:latin typeface="Microsoft Sans Serif"/>
                <a:cs typeface="Microsoft Sans Serif"/>
              </a:rPr>
              <a:t>,</a:t>
            </a:r>
            <a:r>
              <a:rPr dirty="0" sz="1800" spc="-20">
                <a:latin typeface="Microsoft Sans Serif"/>
                <a:cs typeface="Microsoft Sans Serif"/>
              </a:rPr>
              <a:t> </a:t>
            </a:r>
            <a:r>
              <a:rPr dirty="0" sz="1850" spc="-335">
                <a:latin typeface="Dotum"/>
                <a:cs typeface="Dotum"/>
              </a:rPr>
              <a:t>영체</a:t>
            </a:r>
            <a:r>
              <a:rPr dirty="0" sz="1850" spc="-160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실험</a:t>
            </a:r>
            <a:r>
              <a:rPr dirty="0" sz="1850" spc="-160">
                <a:latin typeface="Dotum"/>
                <a:cs typeface="Dotum"/>
              </a:rPr>
              <a:t> </a:t>
            </a:r>
            <a:r>
              <a:rPr dirty="0" sz="1850" spc="-360">
                <a:latin typeface="Dotum"/>
                <a:cs typeface="Dotum"/>
              </a:rPr>
              <a:t>사례</a:t>
            </a:r>
            <a:endParaRPr sz="1850">
              <a:latin typeface="Dotum"/>
              <a:cs typeface="Dotum"/>
            </a:endParaRPr>
          </a:p>
          <a:p>
            <a:pPr marL="31115">
              <a:lnSpc>
                <a:spcPct val="100000"/>
              </a:lnSpc>
              <a:spcBef>
                <a:spcPts val="1630"/>
              </a:spcBef>
            </a:pPr>
            <a:r>
              <a:rPr dirty="0" sz="1850" spc="-190" i="1">
                <a:latin typeface="Arial"/>
                <a:cs typeface="Arial"/>
              </a:rPr>
              <a:t>"36</a:t>
            </a:r>
            <a:r>
              <a:rPr dirty="0" sz="1900" spc="-190">
                <a:latin typeface="Dotum"/>
                <a:cs typeface="Dotum"/>
              </a:rPr>
              <a:t>명의</a:t>
            </a:r>
            <a:r>
              <a:rPr dirty="0" sz="1900" spc="-175">
                <a:latin typeface="Dotum"/>
                <a:cs typeface="Dotum"/>
              </a:rPr>
              <a:t> </a:t>
            </a:r>
            <a:r>
              <a:rPr dirty="0" sz="1900" spc="-285">
                <a:latin typeface="Dotum"/>
                <a:cs typeface="Dotum"/>
              </a:rPr>
              <a:t>영체</a:t>
            </a:r>
            <a:r>
              <a:rPr dirty="0" sz="1850" spc="-285" i="1">
                <a:latin typeface="Arial"/>
                <a:cs typeface="Arial"/>
              </a:rPr>
              <a:t>,</a:t>
            </a:r>
            <a:r>
              <a:rPr dirty="0" sz="1850" spc="-50" i="1">
                <a:latin typeface="Arial"/>
                <a:cs typeface="Arial"/>
              </a:rPr>
              <a:t> </a:t>
            </a:r>
            <a:r>
              <a:rPr dirty="0" sz="1900" spc="-400">
                <a:latin typeface="Dotum"/>
                <a:cs typeface="Dotum"/>
              </a:rPr>
              <a:t>몸의</a:t>
            </a:r>
            <a:r>
              <a:rPr dirty="0" sz="1900" spc="-175">
                <a:latin typeface="Dotum"/>
                <a:cs typeface="Dotum"/>
              </a:rPr>
              <a:t> </a:t>
            </a:r>
            <a:r>
              <a:rPr dirty="0" sz="1900" spc="-270">
                <a:latin typeface="Dotum"/>
                <a:cs typeface="Dotum"/>
              </a:rPr>
              <a:t>재구성</a:t>
            </a:r>
            <a:r>
              <a:rPr dirty="0" sz="1850" spc="-270" i="1">
                <a:latin typeface="Arial"/>
                <a:cs typeface="Arial"/>
              </a:rPr>
              <a:t>"</a:t>
            </a:r>
            <a:r>
              <a:rPr dirty="0" sz="1850" spc="-50" i="1">
                <a:latin typeface="Arial"/>
                <a:cs typeface="Arial"/>
              </a:rPr>
              <a:t> </a:t>
            </a:r>
            <a:r>
              <a:rPr dirty="0" sz="1850" i="1">
                <a:latin typeface="Arial"/>
                <a:cs typeface="Arial"/>
              </a:rPr>
              <a:t>-</a:t>
            </a:r>
            <a:r>
              <a:rPr dirty="0" sz="1850" spc="-55" i="1">
                <a:latin typeface="Arial"/>
                <a:cs typeface="Arial"/>
              </a:rPr>
              <a:t> </a:t>
            </a:r>
            <a:r>
              <a:rPr dirty="0" sz="1900" spc="-400">
                <a:latin typeface="Dotum"/>
                <a:cs typeface="Dotum"/>
              </a:rPr>
              <a:t>영체관의</a:t>
            </a:r>
            <a:r>
              <a:rPr dirty="0" sz="1900" spc="-170">
                <a:latin typeface="Dotum"/>
                <a:cs typeface="Dotum"/>
              </a:rPr>
              <a:t> </a:t>
            </a:r>
            <a:r>
              <a:rPr dirty="0" sz="1900" spc="-400">
                <a:latin typeface="Dotum"/>
                <a:cs typeface="Dotum"/>
              </a:rPr>
              <a:t>새로운</a:t>
            </a:r>
            <a:r>
              <a:rPr dirty="0" sz="1900" spc="-170">
                <a:latin typeface="Dotum"/>
                <a:cs typeface="Dotum"/>
              </a:rPr>
              <a:t> </a:t>
            </a:r>
            <a:r>
              <a:rPr dirty="0" sz="1900" spc="-425">
                <a:latin typeface="Dotum"/>
                <a:cs typeface="Dotum"/>
              </a:rPr>
              <a:t>차원</a:t>
            </a:r>
            <a:endParaRPr sz="1900">
              <a:latin typeface="Dotum"/>
              <a:cs typeface="Dotum"/>
            </a:endParaRPr>
          </a:p>
          <a:p>
            <a:pPr marL="12700">
              <a:lnSpc>
                <a:spcPct val="100000"/>
              </a:lnSpc>
              <a:spcBef>
                <a:spcPts val="1595"/>
              </a:spcBef>
            </a:pPr>
            <a:r>
              <a:rPr dirty="0" sz="1850" spc="-335">
                <a:latin typeface="Dotum"/>
                <a:cs typeface="Dotum"/>
              </a:rPr>
              <a:t>메리디안시스템이</a:t>
            </a:r>
            <a:r>
              <a:rPr dirty="0" sz="1850" spc="-155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제시하는</a:t>
            </a:r>
            <a:r>
              <a:rPr dirty="0" sz="1850" spc="-150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에너지</a:t>
            </a:r>
            <a:r>
              <a:rPr dirty="0" sz="1850" spc="-150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차원의</a:t>
            </a:r>
            <a:r>
              <a:rPr dirty="0" sz="1850" spc="-150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인체관과</a:t>
            </a:r>
            <a:r>
              <a:rPr dirty="0" sz="1850" spc="-155">
                <a:latin typeface="Dotum"/>
                <a:cs typeface="Dotum"/>
              </a:rPr>
              <a:t> </a:t>
            </a:r>
            <a:r>
              <a:rPr dirty="0" sz="1850" spc="-360">
                <a:latin typeface="Dotum"/>
                <a:cs typeface="Dotum"/>
              </a:rPr>
              <a:t>영성</a:t>
            </a:r>
            <a:endParaRPr sz="1850">
              <a:latin typeface="Dotum"/>
              <a:cs typeface="Dotum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11485016" y="4954637"/>
            <a:ext cx="110489" cy="2254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300" spc="-50">
                <a:solidFill>
                  <a:srgbClr val="6A7280"/>
                </a:solidFill>
                <a:latin typeface="Arial"/>
                <a:cs typeface="Arial"/>
              </a:rPr>
              <a:t>5</a:t>
            </a:r>
            <a:endParaRPr sz="1300">
              <a:latin typeface="Arial"/>
              <a:cs typeface="Arial"/>
            </a:endParaRPr>
          </a:p>
        </p:txBody>
      </p:sp>
      <p:sp>
        <p:nvSpPr>
          <p:cNvPr id="14" name="object 14" descr=""/>
          <p:cNvSpPr/>
          <p:nvPr/>
        </p:nvSpPr>
        <p:spPr>
          <a:xfrm>
            <a:off x="0" y="12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428737" y="6857987"/>
                </a:moveTo>
                <a:lnTo>
                  <a:pt x="1427772" y="6805409"/>
                </a:lnTo>
                <a:lnTo>
                  <a:pt x="1424876" y="6752882"/>
                </a:lnTo>
                <a:lnTo>
                  <a:pt x="1420037" y="6700507"/>
                </a:lnTo>
                <a:lnTo>
                  <a:pt x="1413281" y="6648348"/>
                </a:lnTo>
                <a:lnTo>
                  <a:pt x="1404607" y="6596481"/>
                </a:lnTo>
                <a:lnTo>
                  <a:pt x="1394028" y="6544958"/>
                </a:lnTo>
                <a:lnTo>
                  <a:pt x="1381556" y="6493853"/>
                </a:lnTo>
                <a:lnTo>
                  <a:pt x="1367218" y="6443243"/>
                </a:lnTo>
                <a:lnTo>
                  <a:pt x="1351026" y="6393205"/>
                </a:lnTo>
                <a:lnTo>
                  <a:pt x="1333004" y="6343790"/>
                </a:lnTo>
                <a:lnTo>
                  <a:pt x="1313180" y="6295072"/>
                </a:lnTo>
                <a:lnTo>
                  <a:pt x="1291564" y="6247117"/>
                </a:lnTo>
                <a:lnTo>
                  <a:pt x="1268209" y="6200000"/>
                </a:lnTo>
                <a:lnTo>
                  <a:pt x="1243126" y="6153759"/>
                </a:lnTo>
                <a:lnTo>
                  <a:pt x="1216367" y="6108484"/>
                </a:lnTo>
                <a:lnTo>
                  <a:pt x="1187958" y="6064224"/>
                </a:lnTo>
                <a:lnTo>
                  <a:pt x="1157935" y="6021032"/>
                </a:lnTo>
                <a:lnTo>
                  <a:pt x="1126337" y="5978982"/>
                </a:lnTo>
                <a:lnTo>
                  <a:pt x="1093228" y="5938113"/>
                </a:lnTo>
                <a:lnTo>
                  <a:pt x="1058621" y="5898502"/>
                </a:lnTo>
                <a:lnTo>
                  <a:pt x="1022591" y="5860186"/>
                </a:lnTo>
                <a:lnTo>
                  <a:pt x="985177" y="5823229"/>
                </a:lnTo>
                <a:lnTo>
                  <a:pt x="946416" y="5787669"/>
                </a:lnTo>
                <a:lnTo>
                  <a:pt x="906386" y="5753557"/>
                </a:lnTo>
                <a:lnTo>
                  <a:pt x="865124" y="5720943"/>
                </a:lnTo>
                <a:lnTo>
                  <a:pt x="822680" y="5689866"/>
                </a:lnTo>
                <a:lnTo>
                  <a:pt x="779119" y="5660377"/>
                </a:lnTo>
                <a:lnTo>
                  <a:pt x="734517" y="5632513"/>
                </a:lnTo>
                <a:lnTo>
                  <a:pt x="688911" y="5606313"/>
                </a:lnTo>
                <a:lnTo>
                  <a:pt x="642378" y="5581802"/>
                </a:lnTo>
                <a:lnTo>
                  <a:pt x="594969" y="5559018"/>
                </a:lnTo>
                <a:lnTo>
                  <a:pt x="546747" y="5538000"/>
                </a:lnTo>
                <a:lnTo>
                  <a:pt x="497801" y="5518772"/>
                </a:lnTo>
                <a:lnTo>
                  <a:pt x="448170" y="5501360"/>
                </a:lnTo>
                <a:lnTo>
                  <a:pt x="397929" y="5485777"/>
                </a:lnTo>
                <a:lnTo>
                  <a:pt x="347154" y="5472061"/>
                </a:lnTo>
                <a:lnTo>
                  <a:pt x="295910" y="5460225"/>
                </a:lnTo>
                <a:lnTo>
                  <a:pt x="244259" y="5450281"/>
                </a:lnTo>
                <a:lnTo>
                  <a:pt x="192278" y="5442242"/>
                </a:lnTo>
                <a:lnTo>
                  <a:pt x="140030" y="5436120"/>
                </a:lnTo>
                <a:lnTo>
                  <a:pt x="87604" y="5431929"/>
                </a:lnTo>
                <a:lnTo>
                  <a:pt x="35052" y="5429669"/>
                </a:lnTo>
                <a:lnTo>
                  <a:pt x="11684" y="5429237"/>
                </a:lnTo>
                <a:lnTo>
                  <a:pt x="0" y="5429237"/>
                </a:lnTo>
                <a:lnTo>
                  <a:pt x="0" y="6857987"/>
                </a:lnTo>
                <a:lnTo>
                  <a:pt x="1428737" y="6857987"/>
                </a:lnTo>
                <a:close/>
              </a:path>
              <a:path w="12192000" h="6858000">
                <a:moveTo>
                  <a:pt x="12191987" y="0"/>
                </a:moveTo>
                <a:lnTo>
                  <a:pt x="10368724" y="0"/>
                </a:lnTo>
                <a:lnTo>
                  <a:pt x="10364699" y="11455"/>
                </a:lnTo>
                <a:lnTo>
                  <a:pt x="10348519" y="61493"/>
                </a:lnTo>
                <a:lnTo>
                  <a:pt x="10334168" y="112102"/>
                </a:lnTo>
                <a:lnTo>
                  <a:pt x="10321709" y="163207"/>
                </a:lnTo>
                <a:lnTo>
                  <a:pt x="10311130" y="214731"/>
                </a:lnTo>
                <a:lnTo>
                  <a:pt x="10302456" y="266598"/>
                </a:lnTo>
                <a:lnTo>
                  <a:pt x="10295699" y="318757"/>
                </a:lnTo>
                <a:lnTo>
                  <a:pt x="10290861" y="371132"/>
                </a:lnTo>
                <a:lnTo>
                  <a:pt x="10287965" y="423659"/>
                </a:lnTo>
                <a:lnTo>
                  <a:pt x="10286987" y="458711"/>
                </a:lnTo>
                <a:lnTo>
                  <a:pt x="10286987" y="493776"/>
                </a:lnTo>
                <a:lnTo>
                  <a:pt x="10288714" y="546354"/>
                </a:lnTo>
                <a:lnTo>
                  <a:pt x="10292258" y="598830"/>
                </a:lnTo>
                <a:lnTo>
                  <a:pt x="10297731" y="651141"/>
                </a:lnTo>
                <a:lnTo>
                  <a:pt x="10305136" y="703211"/>
                </a:lnTo>
                <a:lnTo>
                  <a:pt x="10314445" y="754976"/>
                </a:lnTo>
                <a:lnTo>
                  <a:pt x="10325646" y="806361"/>
                </a:lnTo>
                <a:lnTo>
                  <a:pt x="10338752" y="857313"/>
                </a:lnTo>
                <a:lnTo>
                  <a:pt x="10353700" y="907732"/>
                </a:lnTo>
                <a:lnTo>
                  <a:pt x="10370515" y="957580"/>
                </a:lnTo>
                <a:lnTo>
                  <a:pt x="10389133" y="1006767"/>
                </a:lnTo>
                <a:lnTo>
                  <a:pt x="10409568" y="1055230"/>
                </a:lnTo>
                <a:lnTo>
                  <a:pt x="10431755" y="1102918"/>
                </a:lnTo>
                <a:lnTo>
                  <a:pt x="10455694" y="1149756"/>
                </a:lnTo>
                <a:lnTo>
                  <a:pt x="10481335" y="1195666"/>
                </a:lnTo>
                <a:lnTo>
                  <a:pt x="10508653" y="1240624"/>
                </a:lnTo>
                <a:lnTo>
                  <a:pt x="10537609" y="1284528"/>
                </a:lnTo>
                <a:lnTo>
                  <a:pt x="10568153" y="1327353"/>
                </a:lnTo>
                <a:lnTo>
                  <a:pt x="10600258" y="1369009"/>
                </a:lnTo>
                <a:lnTo>
                  <a:pt x="10633875" y="1409458"/>
                </a:lnTo>
                <a:lnTo>
                  <a:pt x="10668965" y="1448650"/>
                </a:lnTo>
                <a:lnTo>
                  <a:pt x="10705465" y="1486522"/>
                </a:lnTo>
                <a:lnTo>
                  <a:pt x="10743336" y="1523022"/>
                </a:lnTo>
                <a:lnTo>
                  <a:pt x="10782516" y="1558099"/>
                </a:lnTo>
                <a:lnTo>
                  <a:pt x="10822978" y="1591716"/>
                </a:lnTo>
                <a:lnTo>
                  <a:pt x="10864634" y="1623822"/>
                </a:lnTo>
                <a:lnTo>
                  <a:pt x="10907446" y="1654378"/>
                </a:lnTo>
                <a:lnTo>
                  <a:pt x="10951362" y="1683334"/>
                </a:lnTo>
                <a:lnTo>
                  <a:pt x="10996308" y="1710639"/>
                </a:lnTo>
                <a:lnTo>
                  <a:pt x="11042231" y="1736293"/>
                </a:lnTo>
                <a:lnTo>
                  <a:pt x="11089069" y="1760220"/>
                </a:lnTo>
                <a:lnTo>
                  <a:pt x="11136757" y="1782419"/>
                </a:lnTo>
                <a:lnTo>
                  <a:pt x="11185220" y="1802841"/>
                </a:lnTo>
                <a:lnTo>
                  <a:pt x="11234407" y="1821472"/>
                </a:lnTo>
                <a:lnTo>
                  <a:pt x="11284255" y="1838274"/>
                </a:lnTo>
                <a:lnTo>
                  <a:pt x="11334674" y="1853234"/>
                </a:lnTo>
                <a:lnTo>
                  <a:pt x="11385614" y="1866328"/>
                </a:lnTo>
                <a:lnTo>
                  <a:pt x="11437010" y="1877542"/>
                </a:lnTo>
                <a:lnTo>
                  <a:pt x="11488776" y="1886851"/>
                </a:lnTo>
                <a:lnTo>
                  <a:pt x="11540846" y="1894243"/>
                </a:lnTo>
                <a:lnTo>
                  <a:pt x="11593157" y="1899729"/>
                </a:lnTo>
                <a:lnTo>
                  <a:pt x="11645633" y="1903272"/>
                </a:lnTo>
                <a:lnTo>
                  <a:pt x="11698211" y="1904987"/>
                </a:lnTo>
                <a:lnTo>
                  <a:pt x="11733276" y="1904987"/>
                </a:lnTo>
                <a:lnTo>
                  <a:pt x="11785854" y="1903272"/>
                </a:lnTo>
                <a:lnTo>
                  <a:pt x="11838330" y="1899729"/>
                </a:lnTo>
                <a:lnTo>
                  <a:pt x="11890642" y="1894243"/>
                </a:lnTo>
                <a:lnTo>
                  <a:pt x="11942712" y="1886851"/>
                </a:lnTo>
                <a:lnTo>
                  <a:pt x="11994477" y="1877542"/>
                </a:lnTo>
                <a:lnTo>
                  <a:pt x="12045861" y="1866328"/>
                </a:lnTo>
                <a:lnTo>
                  <a:pt x="12096814" y="1853234"/>
                </a:lnTo>
                <a:lnTo>
                  <a:pt x="12147233" y="1838274"/>
                </a:lnTo>
                <a:lnTo>
                  <a:pt x="12191987" y="1823262"/>
                </a:lnTo>
                <a:lnTo>
                  <a:pt x="12191987" y="0"/>
                </a:lnTo>
                <a:close/>
              </a:path>
            </a:pathLst>
          </a:custGeom>
          <a:solidFill>
            <a:srgbClr val="EBF4FF">
              <a:alpha val="50000"/>
            </a:srgbClr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609599" y="1409699"/>
            <a:ext cx="762000" cy="38100"/>
          </a:xfrm>
          <a:custGeom>
            <a:avLst/>
            <a:gdLst/>
            <a:ahLst/>
            <a:cxnLst/>
            <a:rect l="l" t="t" r="r" b="b"/>
            <a:pathLst>
              <a:path w="762000" h="38100">
                <a:moveTo>
                  <a:pt x="761999" y="38099"/>
                </a:moveTo>
                <a:lnTo>
                  <a:pt x="0" y="38099"/>
                </a:lnTo>
                <a:lnTo>
                  <a:pt x="0" y="0"/>
                </a:lnTo>
                <a:lnTo>
                  <a:pt x="761999" y="0"/>
                </a:lnTo>
                <a:lnTo>
                  <a:pt x="761999" y="38099"/>
                </a:lnTo>
                <a:close/>
              </a:path>
            </a:pathLst>
          </a:custGeom>
          <a:solidFill>
            <a:srgbClr val="2562E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8294" rIns="0" bIns="0" rtlCol="0" vert="horz">
            <a:spAutoFit/>
          </a:bodyPr>
          <a:lstStyle/>
          <a:p>
            <a:pPr marL="125730">
              <a:lnSpc>
                <a:spcPct val="100000"/>
              </a:lnSpc>
              <a:spcBef>
                <a:spcPts val="140"/>
              </a:spcBef>
            </a:pPr>
            <a:r>
              <a:rPr dirty="0" sz="3350" spc="-605"/>
              <a:t>치유</a:t>
            </a:r>
            <a:r>
              <a:rPr dirty="0" sz="3350" spc="-335"/>
              <a:t> </a:t>
            </a:r>
            <a:r>
              <a:rPr dirty="0" sz="3350" spc="-605"/>
              <a:t>담론과</a:t>
            </a:r>
            <a:r>
              <a:rPr dirty="0" sz="3350" spc="-335"/>
              <a:t> </a:t>
            </a:r>
            <a:r>
              <a:rPr dirty="0" sz="3350" spc="-605"/>
              <a:t>현대적</a:t>
            </a:r>
            <a:r>
              <a:rPr dirty="0" sz="3350" spc="-335"/>
              <a:t> </a:t>
            </a:r>
            <a:r>
              <a:rPr dirty="0" sz="3350" spc="-640"/>
              <a:t>융합</a:t>
            </a:r>
            <a:endParaRPr sz="3350"/>
          </a:p>
        </p:txBody>
      </p:sp>
      <p:grpSp>
        <p:nvGrpSpPr>
          <p:cNvPr id="4" name="object 4" descr=""/>
          <p:cNvGrpSpPr/>
          <p:nvPr/>
        </p:nvGrpSpPr>
        <p:grpSpPr>
          <a:xfrm>
            <a:off x="609599" y="1752599"/>
            <a:ext cx="10972800" cy="3048000"/>
            <a:chOff x="609599" y="1752599"/>
            <a:chExt cx="10972800" cy="3048000"/>
          </a:xfrm>
        </p:grpSpPr>
        <p:sp>
          <p:nvSpPr>
            <p:cNvPr id="5" name="object 5" descr=""/>
            <p:cNvSpPr/>
            <p:nvPr/>
          </p:nvSpPr>
          <p:spPr>
            <a:xfrm>
              <a:off x="609599" y="1752599"/>
              <a:ext cx="57150" cy="3048000"/>
            </a:xfrm>
            <a:custGeom>
              <a:avLst/>
              <a:gdLst/>
              <a:ahLst/>
              <a:cxnLst/>
              <a:rect l="l" t="t" r="r" b="b"/>
              <a:pathLst>
                <a:path w="57150" h="3048000">
                  <a:moveTo>
                    <a:pt x="57149" y="3047999"/>
                  </a:moveTo>
                  <a:lnTo>
                    <a:pt x="0" y="3047999"/>
                  </a:lnTo>
                  <a:lnTo>
                    <a:pt x="0" y="0"/>
                  </a:lnTo>
                  <a:lnTo>
                    <a:pt x="57149" y="0"/>
                  </a:lnTo>
                  <a:lnTo>
                    <a:pt x="57149" y="3047999"/>
                  </a:lnTo>
                  <a:close/>
                </a:path>
              </a:pathLst>
            </a:custGeom>
            <a:solidFill>
              <a:srgbClr val="2A6BB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666749" y="1752599"/>
              <a:ext cx="10915650" cy="3048000"/>
            </a:xfrm>
            <a:custGeom>
              <a:avLst/>
              <a:gdLst/>
              <a:ahLst/>
              <a:cxnLst/>
              <a:rect l="l" t="t" r="r" b="b"/>
              <a:pathLst>
                <a:path w="10915650" h="3048000">
                  <a:moveTo>
                    <a:pt x="10915649" y="3047999"/>
                  </a:moveTo>
                  <a:lnTo>
                    <a:pt x="0" y="3047999"/>
                  </a:lnTo>
                  <a:lnTo>
                    <a:pt x="0" y="0"/>
                  </a:lnTo>
                  <a:lnTo>
                    <a:pt x="10915649" y="0"/>
                  </a:lnTo>
                  <a:lnTo>
                    <a:pt x="10915649" y="30479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1549" y="2181224"/>
              <a:ext cx="152399" cy="152399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1549" y="2666999"/>
              <a:ext cx="152399" cy="152399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1549" y="3152774"/>
              <a:ext cx="152399" cy="152399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71549" y="3676649"/>
              <a:ext cx="133349" cy="95249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76312" y="4133849"/>
              <a:ext cx="104768" cy="152399"/>
            </a:xfrm>
            <a:prstGeom prst="rect">
              <a:avLst/>
            </a:prstGeom>
          </p:spPr>
        </p:pic>
      </p:grpSp>
      <p:sp>
        <p:nvSpPr>
          <p:cNvPr id="12" name="object 12" descr=""/>
          <p:cNvSpPr txBox="1"/>
          <p:nvPr/>
        </p:nvSpPr>
        <p:spPr>
          <a:xfrm>
            <a:off x="1216024" y="2063407"/>
            <a:ext cx="5842635" cy="226441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50165">
              <a:lnSpc>
                <a:spcPct val="100000"/>
              </a:lnSpc>
              <a:spcBef>
                <a:spcPts val="125"/>
              </a:spcBef>
            </a:pPr>
            <a:r>
              <a:rPr dirty="0" sz="1850" spc="-335">
                <a:latin typeface="Dotum"/>
                <a:cs typeface="Dotum"/>
              </a:rPr>
              <a:t>영성</a:t>
            </a:r>
            <a:r>
              <a:rPr dirty="0" sz="1850" spc="-160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및</a:t>
            </a:r>
            <a:r>
              <a:rPr dirty="0" sz="1850" spc="-160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신종교</a:t>
            </a:r>
            <a:r>
              <a:rPr dirty="0" sz="1850" spc="-160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치유의</a:t>
            </a:r>
            <a:r>
              <a:rPr dirty="0" sz="1850" spc="-160">
                <a:latin typeface="Dotum"/>
                <a:cs typeface="Dotum"/>
              </a:rPr>
              <a:t> </a:t>
            </a:r>
            <a:r>
              <a:rPr dirty="0" sz="1850" spc="-270">
                <a:latin typeface="Dotum"/>
                <a:cs typeface="Dotum"/>
              </a:rPr>
              <a:t>다양화</a:t>
            </a:r>
            <a:r>
              <a:rPr dirty="0" sz="1850" spc="-114">
                <a:latin typeface="Noto Sans JP"/>
                <a:cs typeface="Noto Sans JP"/>
              </a:rPr>
              <a:t>: </a:t>
            </a:r>
            <a:r>
              <a:rPr dirty="0" sz="1850" spc="-210">
                <a:latin typeface="Dotum"/>
                <a:cs typeface="Dotum"/>
              </a:rPr>
              <a:t>기</a:t>
            </a:r>
            <a:r>
              <a:rPr dirty="0" sz="1850" spc="-210">
                <a:latin typeface="Noto Sans JP"/>
                <a:cs typeface="Noto Sans JP"/>
              </a:rPr>
              <a:t>(</a:t>
            </a:r>
            <a:r>
              <a:rPr dirty="0" sz="1850" spc="-210">
                <a:latin typeface="SimSun"/>
                <a:cs typeface="SimSun"/>
              </a:rPr>
              <a:t>氣</a:t>
            </a:r>
            <a:r>
              <a:rPr dirty="0" sz="1850" spc="-5">
                <a:latin typeface="Noto Sans JP"/>
                <a:cs typeface="Noto Sans JP"/>
              </a:rPr>
              <a:t>), </a:t>
            </a:r>
            <a:r>
              <a:rPr dirty="0" sz="1850" spc="-335">
                <a:latin typeface="Dotum"/>
                <a:cs typeface="Dotum"/>
              </a:rPr>
              <a:t>차크라</a:t>
            </a:r>
            <a:r>
              <a:rPr dirty="0" sz="1850" spc="-160">
                <a:latin typeface="Dotum"/>
                <a:cs typeface="Dotum"/>
              </a:rPr>
              <a:t> </a:t>
            </a:r>
            <a:r>
              <a:rPr dirty="0" sz="1850" spc="-250">
                <a:latin typeface="Dotum"/>
                <a:cs typeface="Dotum"/>
              </a:rPr>
              <a:t>이론</a:t>
            </a:r>
            <a:r>
              <a:rPr dirty="0" sz="1850" spc="-105">
                <a:latin typeface="Noto Sans JP"/>
                <a:cs typeface="Noto Sans JP"/>
              </a:rPr>
              <a:t>, </a:t>
            </a:r>
            <a:r>
              <a:rPr dirty="0" sz="1850" spc="-310">
                <a:latin typeface="Dotum"/>
                <a:cs typeface="Dotum"/>
              </a:rPr>
              <a:t>대체</a:t>
            </a:r>
            <a:r>
              <a:rPr dirty="0" sz="1850" spc="-310">
                <a:latin typeface="Noto Sans JP"/>
                <a:cs typeface="Noto Sans JP"/>
              </a:rPr>
              <a:t>/</a:t>
            </a:r>
            <a:r>
              <a:rPr dirty="0" sz="1850" spc="-310">
                <a:latin typeface="Dotum"/>
                <a:cs typeface="Dotum"/>
              </a:rPr>
              <a:t>통합의학</a:t>
            </a:r>
            <a:endParaRPr sz="1850">
              <a:latin typeface="Dotum"/>
              <a:cs typeface="Dotum"/>
            </a:endParaRPr>
          </a:p>
          <a:p>
            <a:pPr marL="50165" marR="3042285">
              <a:lnSpc>
                <a:spcPct val="172300"/>
              </a:lnSpc>
            </a:pPr>
            <a:r>
              <a:rPr dirty="0" sz="1850" spc="-335">
                <a:latin typeface="Dotum"/>
                <a:cs typeface="Dotum"/>
              </a:rPr>
              <a:t>전통</a:t>
            </a:r>
            <a:r>
              <a:rPr dirty="0" sz="1850" spc="-155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치료법과</a:t>
            </a:r>
            <a:r>
              <a:rPr dirty="0" sz="1850" spc="-155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현대</a:t>
            </a:r>
            <a:r>
              <a:rPr dirty="0" sz="1850" spc="-155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과학의</a:t>
            </a:r>
            <a:r>
              <a:rPr dirty="0" sz="1850" spc="-155">
                <a:latin typeface="Dotum"/>
                <a:cs typeface="Dotum"/>
              </a:rPr>
              <a:t> </a:t>
            </a:r>
            <a:r>
              <a:rPr dirty="0" sz="1850" spc="-360">
                <a:latin typeface="Dotum"/>
                <a:cs typeface="Dotum"/>
              </a:rPr>
              <a:t>융합 </a:t>
            </a:r>
            <a:r>
              <a:rPr dirty="0" sz="1850" spc="-254">
                <a:latin typeface="Dotum"/>
                <a:cs typeface="Dotum"/>
              </a:rPr>
              <a:t>신체</a:t>
            </a:r>
            <a:r>
              <a:rPr dirty="0" sz="1850" spc="-254">
                <a:latin typeface="Noto Sans JP"/>
                <a:cs typeface="Noto Sans JP"/>
              </a:rPr>
              <a:t>-</a:t>
            </a:r>
            <a:r>
              <a:rPr dirty="0" sz="1850" spc="-254">
                <a:latin typeface="Dotum"/>
                <a:cs typeface="Dotum"/>
              </a:rPr>
              <a:t>의식</a:t>
            </a:r>
            <a:r>
              <a:rPr dirty="0" sz="1850" spc="-254">
                <a:latin typeface="Noto Sans JP"/>
                <a:cs typeface="Noto Sans JP"/>
              </a:rPr>
              <a:t>-</a:t>
            </a:r>
            <a:r>
              <a:rPr dirty="0" sz="1850" spc="-335">
                <a:latin typeface="Dotum"/>
                <a:cs typeface="Dotum"/>
              </a:rPr>
              <a:t>치유의</a:t>
            </a:r>
            <a:r>
              <a:rPr dirty="0" sz="1850" spc="-130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통합적</a:t>
            </a:r>
            <a:r>
              <a:rPr dirty="0" sz="1850" spc="-125">
                <a:latin typeface="Dotum"/>
                <a:cs typeface="Dotum"/>
              </a:rPr>
              <a:t> </a:t>
            </a:r>
            <a:r>
              <a:rPr dirty="0" sz="1850" spc="-360">
                <a:latin typeface="Dotum"/>
                <a:cs typeface="Dotum"/>
              </a:rPr>
              <a:t>전망</a:t>
            </a:r>
            <a:endParaRPr sz="1850">
              <a:latin typeface="Dotum"/>
              <a:cs typeface="Dotum"/>
            </a:endParaRPr>
          </a:p>
          <a:p>
            <a:pPr marL="31115">
              <a:lnSpc>
                <a:spcPct val="100000"/>
              </a:lnSpc>
              <a:spcBef>
                <a:spcPts val="1630"/>
              </a:spcBef>
            </a:pPr>
            <a:r>
              <a:rPr dirty="0" sz="1900" spc="-300" i="1">
                <a:latin typeface="Calibri"/>
                <a:cs typeface="Calibri"/>
              </a:rPr>
              <a:t>"</a:t>
            </a:r>
            <a:r>
              <a:rPr dirty="0" sz="1900" spc="-300">
                <a:latin typeface="Dotum"/>
                <a:cs typeface="Dotum"/>
              </a:rPr>
              <a:t>힐링의</a:t>
            </a:r>
            <a:r>
              <a:rPr dirty="0" sz="1900" spc="-165">
                <a:latin typeface="Dotum"/>
                <a:cs typeface="Dotum"/>
              </a:rPr>
              <a:t> </a:t>
            </a:r>
            <a:r>
              <a:rPr dirty="0" sz="1900" spc="-180">
                <a:latin typeface="Dotum"/>
                <a:cs typeface="Dotum"/>
              </a:rPr>
              <a:t>핵심</a:t>
            </a:r>
            <a:r>
              <a:rPr dirty="0" sz="1900" spc="-180" i="1">
                <a:latin typeface="Calibri"/>
                <a:cs typeface="Calibri"/>
              </a:rPr>
              <a:t>...</a:t>
            </a:r>
            <a:r>
              <a:rPr dirty="0" sz="1900" spc="40" i="1">
                <a:latin typeface="Calibri"/>
                <a:cs typeface="Calibri"/>
              </a:rPr>
              <a:t> </a:t>
            </a:r>
            <a:r>
              <a:rPr dirty="0" sz="1900" spc="-400">
                <a:latin typeface="Dotum"/>
                <a:cs typeface="Dotum"/>
              </a:rPr>
              <a:t>전통적인</a:t>
            </a:r>
            <a:r>
              <a:rPr dirty="0" sz="1900" spc="-165">
                <a:latin typeface="Dotum"/>
                <a:cs typeface="Dotum"/>
              </a:rPr>
              <a:t> </a:t>
            </a:r>
            <a:r>
              <a:rPr dirty="0" sz="1900" spc="-400">
                <a:latin typeface="Dotum"/>
                <a:cs typeface="Dotum"/>
              </a:rPr>
              <a:t>치료관과</a:t>
            </a:r>
            <a:r>
              <a:rPr dirty="0" sz="1900" spc="-160">
                <a:latin typeface="Dotum"/>
                <a:cs typeface="Dotum"/>
              </a:rPr>
              <a:t> </a:t>
            </a:r>
            <a:r>
              <a:rPr dirty="0" sz="1900" spc="-400">
                <a:latin typeface="Dotum"/>
                <a:cs typeface="Dotum"/>
              </a:rPr>
              <a:t>치료법에</a:t>
            </a:r>
            <a:r>
              <a:rPr dirty="0" sz="1900" spc="-165">
                <a:latin typeface="Dotum"/>
                <a:cs typeface="Dotum"/>
              </a:rPr>
              <a:t> </a:t>
            </a:r>
            <a:r>
              <a:rPr dirty="0" sz="1900" spc="-400">
                <a:latin typeface="Dotum"/>
                <a:cs typeface="Dotum"/>
              </a:rPr>
              <a:t>새로운</a:t>
            </a:r>
            <a:r>
              <a:rPr dirty="0" sz="1900" spc="-165">
                <a:latin typeface="Dotum"/>
                <a:cs typeface="Dotum"/>
              </a:rPr>
              <a:t> </a:t>
            </a:r>
            <a:r>
              <a:rPr dirty="0" sz="1900" spc="-400">
                <a:latin typeface="Dotum"/>
                <a:cs typeface="Dotum"/>
              </a:rPr>
              <a:t>해석이</a:t>
            </a:r>
            <a:r>
              <a:rPr dirty="0" sz="1900" spc="-160">
                <a:latin typeface="Dotum"/>
                <a:cs typeface="Dotum"/>
              </a:rPr>
              <a:t> </a:t>
            </a:r>
            <a:r>
              <a:rPr dirty="0" sz="1900" spc="-320">
                <a:latin typeface="Dotum"/>
                <a:cs typeface="Dotum"/>
              </a:rPr>
              <a:t>등장함</a:t>
            </a:r>
            <a:r>
              <a:rPr dirty="0" sz="1900" spc="-320" i="1">
                <a:latin typeface="Calibri"/>
                <a:cs typeface="Calibri"/>
              </a:rPr>
              <a:t>"</a:t>
            </a:r>
            <a:endParaRPr sz="1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95"/>
              </a:spcBef>
            </a:pPr>
            <a:r>
              <a:rPr dirty="0" sz="1850" spc="-335">
                <a:latin typeface="Dotum"/>
                <a:cs typeface="Dotum"/>
              </a:rPr>
              <a:t>현대인의</a:t>
            </a:r>
            <a:r>
              <a:rPr dirty="0" sz="1850" spc="-155">
                <a:latin typeface="Dotum"/>
                <a:cs typeface="Dotum"/>
              </a:rPr>
              <a:t> </a:t>
            </a:r>
            <a:r>
              <a:rPr dirty="0" sz="1850" spc="-210">
                <a:latin typeface="Dotum"/>
                <a:cs typeface="Dotum"/>
              </a:rPr>
              <a:t>몸</a:t>
            </a:r>
            <a:r>
              <a:rPr dirty="0" sz="1850" spc="-210">
                <a:latin typeface="Noto Sans JP"/>
                <a:cs typeface="Noto Sans JP"/>
              </a:rPr>
              <a:t>-</a:t>
            </a:r>
            <a:r>
              <a:rPr dirty="0" sz="1850" spc="-335">
                <a:latin typeface="Dotum"/>
                <a:cs typeface="Dotum"/>
              </a:rPr>
              <a:t>마음</a:t>
            </a:r>
            <a:r>
              <a:rPr dirty="0" sz="1850" spc="-150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치유를</a:t>
            </a:r>
            <a:r>
              <a:rPr dirty="0" sz="1850" spc="-150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위한</a:t>
            </a:r>
            <a:r>
              <a:rPr dirty="0" sz="1850" spc="-155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신종교적</a:t>
            </a:r>
            <a:r>
              <a:rPr dirty="0" sz="1850" spc="-150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대안</a:t>
            </a:r>
            <a:r>
              <a:rPr dirty="0" sz="1850" spc="-150">
                <a:latin typeface="Dotum"/>
                <a:cs typeface="Dotum"/>
              </a:rPr>
              <a:t> </a:t>
            </a:r>
            <a:r>
              <a:rPr dirty="0" sz="1850" spc="-360">
                <a:latin typeface="Dotum"/>
                <a:cs typeface="Dotum"/>
              </a:rPr>
              <a:t>모색</a:t>
            </a:r>
            <a:endParaRPr sz="1850">
              <a:latin typeface="Dotum"/>
              <a:cs typeface="Dotum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11485016" y="4952359"/>
            <a:ext cx="110489" cy="2286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300" spc="-50">
                <a:solidFill>
                  <a:srgbClr val="6A7280"/>
                </a:solidFill>
                <a:latin typeface="Arial"/>
                <a:cs typeface="Arial"/>
              </a:rPr>
              <a:t>6</a:t>
            </a:r>
            <a:endParaRPr sz="1300">
              <a:latin typeface="Arial"/>
              <a:cs typeface="Arial"/>
            </a:endParaRPr>
          </a:p>
        </p:txBody>
      </p:sp>
      <p:sp>
        <p:nvSpPr>
          <p:cNvPr id="14" name="object 14" descr=""/>
          <p:cNvSpPr/>
          <p:nvPr/>
        </p:nvSpPr>
        <p:spPr>
          <a:xfrm>
            <a:off x="0" y="12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428737" y="6857987"/>
                </a:moveTo>
                <a:lnTo>
                  <a:pt x="1427772" y="6805409"/>
                </a:lnTo>
                <a:lnTo>
                  <a:pt x="1424876" y="6752882"/>
                </a:lnTo>
                <a:lnTo>
                  <a:pt x="1420037" y="6700507"/>
                </a:lnTo>
                <a:lnTo>
                  <a:pt x="1413281" y="6648348"/>
                </a:lnTo>
                <a:lnTo>
                  <a:pt x="1404607" y="6596481"/>
                </a:lnTo>
                <a:lnTo>
                  <a:pt x="1394028" y="6544958"/>
                </a:lnTo>
                <a:lnTo>
                  <a:pt x="1381556" y="6493853"/>
                </a:lnTo>
                <a:lnTo>
                  <a:pt x="1367218" y="6443243"/>
                </a:lnTo>
                <a:lnTo>
                  <a:pt x="1351026" y="6393205"/>
                </a:lnTo>
                <a:lnTo>
                  <a:pt x="1333004" y="6343790"/>
                </a:lnTo>
                <a:lnTo>
                  <a:pt x="1313180" y="6295072"/>
                </a:lnTo>
                <a:lnTo>
                  <a:pt x="1291564" y="6247117"/>
                </a:lnTo>
                <a:lnTo>
                  <a:pt x="1268209" y="6200000"/>
                </a:lnTo>
                <a:lnTo>
                  <a:pt x="1243126" y="6153759"/>
                </a:lnTo>
                <a:lnTo>
                  <a:pt x="1216367" y="6108484"/>
                </a:lnTo>
                <a:lnTo>
                  <a:pt x="1187958" y="6064224"/>
                </a:lnTo>
                <a:lnTo>
                  <a:pt x="1157935" y="6021032"/>
                </a:lnTo>
                <a:lnTo>
                  <a:pt x="1126337" y="5978982"/>
                </a:lnTo>
                <a:lnTo>
                  <a:pt x="1093228" y="5938113"/>
                </a:lnTo>
                <a:lnTo>
                  <a:pt x="1058621" y="5898502"/>
                </a:lnTo>
                <a:lnTo>
                  <a:pt x="1022591" y="5860186"/>
                </a:lnTo>
                <a:lnTo>
                  <a:pt x="985177" y="5823229"/>
                </a:lnTo>
                <a:lnTo>
                  <a:pt x="946416" y="5787669"/>
                </a:lnTo>
                <a:lnTo>
                  <a:pt x="906386" y="5753557"/>
                </a:lnTo>
                <a:lnTo>
                  <a:pt x="865124" y="5720943"/>
                </a:lnTo>
                <a:lnTo>
                  <a:pt x="822680" y="5689866"/>
                </a:lnTo>
                <a:lnTo>
                  <a:pt x="779119" y="5660377"/>
                </a:lnTo>
                <a:lnTo>
                  <a:pt x="734517" y="5632513"/>
                </a:lnTo>
                <a:lnTo>
                  <a:pt x="688911" y="5606313"/>
                </a:lnTo>
                <a:lnTo>
                  <a:pt x="642378" y="5581802"/>
                </a:lnTo>
                <a:lnTo>
                  <a:pt x="594969" y="5559018"/>
                </a:lnTo>
                <a:lnTo>
                  <a:pt x="546747" y="5538000"/>
                </a:lnTo>
                <a:lnTo>
                  <a:pt x="497801" y="5518772"/>
                </a:lnTo>
                <a:lnTo>
                  <a:pt x="448170" y="5501360"/>
                </a:lnTo>
                <a:lnTo>
                  <a:pt x="397929" y="5485777"/>
                </a:lnTo>
                <a:lnTo>
                  <a:pt x="347154" y="5472061"/>
                </a:lnTo>
                <a:lnTo>
                  <a:pt x="295910" y="5460225"/>
                </a:lnTo>
                <a:lnTo>
                  <a:pt x="244259" y="5450281"/>
                </a:lnTo>
                <a:lnTo>
                  <a:pt x="192278" y="5442242"/>
                </a:lnTo>
                <a:lnTo>
                  <a:pt x="140030" y="5436120"/>
                </a:lnTo>
                <a:lnTo>
                  <a:pt x="87604" y="5431929"/>
                </a:lnTo>
                <a:lnTo>
                  <a:pt x="35052" y="5429669"/>
                </a:lnTo>
                <a:lnTo>
                  <a:pt x="11684" y="5429237"/>
                </a:lnTo>
                <a:lnTo>
                  <a:pt x="0" y="5429237"/>
                </a:lnTo>
                <a:lnTo>
                  <a:pt x="0" y="6857987"/>
                </a:lnTo>
                <a:lnTo>
                  <a:pt x="1428737" y="6857987"/>
                </a:lnTo>
                <a:close/>
              </a:path>
              <a:path w="12192000" h="6858000">
                <a:moveTo>
                  <a:pt x="12191987" y="0"/>
                </a:moveTo>
                <a:lnTo>
                  <a:pt x="10368724" y="0"/>
                </a:lnTo>
                <a:lnTo>
                  <a:pt x="10364699" y="11455"/>
                </a:lnTo>
                <a:lnTo>
                  <a:pt x="10348519" y="61493"/>
                </a:lnTo>
                <a:lnTo>
                  <a:pt x="10334168" y="112102"/>
                </a:lnTo>
                <a:lnTo>
                  <a:pt x="10321709" y="163207"/>
                </a:lnTo>
                <a:lnTo>
                  <a:pt x="10311130" y="214731"/>
                </a:lnTo>
                <a:lnTo>
                  <a:pt x="10302456" y="266598"/>
                </a:lnTo>
                <a:lnTo>
                  <a:pt x="10295699" y="318757"/>
                </a:lnTo>
                <a:lnTo>
                  <a:pt x="10290861" y="371132"/>
                </a:lnTo>
                <a:lnTo>
                  <a:pt x="10287965" y="423659"/>
                </a:lnTo>
                <a:lnTo>
                  <a:pt x="10286987" y="458711"/>
                </a:lnTo>
                <a:lnTo>
                  <a:pt x="10286987" y="493776"/>
                </a:lnTo>
                <a:lnTo>
                  <a:pt x="10288714" y="546354"/>
                </a:lnTo>
                <a:lnTo>
                  <a:pt x="10292258" y="598830"/>
                </a:lnTo>
                <a:lnTo>
                  <a:pt x="10297731" y="651141"/>
                </a:lnTo>
                <a:lnTo>
                  <a:pt x="10305136" y="703211"/>
                </a:lnTo>
                <a:lnTo>
                  <a:pt x="10314445" y="754976"/>
                </a:lnTo>
                <a:lnTo>
                  <a:pt x="10325646" y="806361"/>
                </a:lnTo>
                <a:lnTo>
                  <a:pt x="10338752" y="857313"/>
                </a:lnTo>
                <a:lnTo>
                  <a:pt x="10353700" y="907732"/>
                </a:lnTo>
                <a:lnTo>
                  <a:pt x="10370515" y="957580"/>
                </a:lnTo>
                <a:lnTo>
                  <a:pt x="10389133" y="1006767"/>
                </a:lnTo>
                <a:lnTo>
                  <a:pt x="10409568" y="1055230"/>
                </a:lnTo>
                <a:lnTo>
                  <a:pt x="10431755" y="1102918"/>
                </a:lnTo>
                <a:lnTo>
                  <a:pt x="10455694" y="1149756"/>
                </a:lnTo>
                <a:lnTo>
                  <a:pt x="10481335" y="1195666"/>
                </a:lnTo>
                <a:lnTo>
                  <a:pt x="10508653" y="1240624"/>
                </a:lnTo>
                <a:lnTo>
                  <a:pt x="10537609" y="1284528"/>
                </a:lnTo>
                <a:lnTo>
                  <a:pt x="10568153" y="1327353"/>
                </a:lnTo>
                <a:lnTo>
                  <a:pt x="10600258" y="1369009"/>
                </a:lnTo>
                <a:lnTo>
                  <a:pt x="10633875" y="1409458"/>
                </a:lnTo>
                <a:lnTo>
                  <a:pt x="10668965" y="1448650"/>
                </a:lnTo>
                <a:lnTo>
                  <a:pt x="10705465" y="1486522"/>
                </a:lnTo>
                <a:lnTo>
                  <a:pt x="10743336" y="1523022"/>
                </a:lnTo>
                <a:lnTo>
                  <a:pt x="10782516" y="1558099"/>
                </a:lnTo>
                <a:lnTo>
                  <a:pt x="10822978" y="1591716"/>
                </a:lnTo>
                <a:lnTo>
                  <a:pt x="10864634" y="1623822"/>
                </a:lnTo>
                <a:lnTo>
                  <a:pt x="10907446" y="1654378"/>
                </a:lnTo>
                <a:lnTo>
                  <a:pt x="10951362" y="1683334"/>
                </a:lnTo>
                <a:lnTo>
                  <a:pt x="10996308" y="1710639"/>
                </a:lnTo>
                <a:lnTo>
                  <a:pt x="11042231" y="1736293"/>
                </a:lnTo>
                <a:lnTo>
                  <a:pt x="11089069" y="1760220"/>
                </a:lnTo>
                <a:lnTo>
                  <a:pt x="11136757" y="1782419"/>
                </a:lnTo>
                <a:lnTo>
                  <a:pt x="11185220" y="1802841"/>
                </a:lnTo>
                <a:lnTo>
                  <a:pt x="11234407" y="1821472"/>
                </a:lnTo>
                <a:lnTo>
                  <a:pt x="11284255" y="1838274"/>
                </a:lnTo>
                <a:lnTo>
                  <a:pt x="11334674" y="1853234"/>
                </a:lnTo>
                <a:lnTo>
                  <a:pt x="11385614" y="1866328"/>
                </a:lnTo>
                <a:lnTo>
                  <a:pt x="11437010" y="1877542"/>
                </a:lnTo>
                <a:lnTo>
                  <a:pt x="11488776" y="1886851"/>
                </a:lnTo>
                <a:lnTo>
                  <a:pt x="11540846" y="1894243"/>
                </a:lnTo>
                <a:lnTo>
                  <a:pt x="11593157" y="1899729"/>
                </a:lnTo>
                <a:lnTo>
                  <a:pt x="11645633" y="1903272"/>
                </a:lnTo>
                <a:lnTo>
                  <a:pt x="11698211" y="1904987"/>
                </a:lnTo>
                <a:lnTo>
                  <a:pt x="11733276" y="1904987"/>
                </a:lnTo>
                <a:lnTo>
                  <a:pt x="11785854" y="1903272"/>
                </a:lnTo>
                <a:lnTo>
                  <a:pt x="11838330" y="1899729"/>
                </a:lnTo>
                <a:lnTo>
                  <a:pt x="11890642" y="1894243"/>
                </a:lnTo>
                <a:lnTo>
                  <a:pt x="11942712" y="1886851"/>
                </a:lnTo>
                <a:lnTo>
                  <a:pt x="11994477" y="1877542"/>
                </a:lnTo>
                <a:lnTo>
                  <a:pt x="12045861" y="1866328"/>
                </a:lnTo>
                <a:lnTo>
                  <a:pt x="12096814" y="1853234"/>
                </a:lnTo>
                <a:lnTo>
                  <a:pt x="12147233" y="1838274"/>
                </a:lnTo>
                <a:lnTo>
                  <a:pt x="12191987" y="1823262"/>
                </a:lnTo>
                <a:lnTo>
                  <a:pt x="12191987" y="0"/>
                </a:lnTo>
                <a:close/>
              </a:path>
            </a:pathLst>
          </a:custGeom>
          <a:solidFill>
            <a:srgbClr val="EBF4FF">
              <a:alpha val="50000"/>
            </a:srgbClr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609599" y="1409699"/>
            <a:ext cx="762000" cy="38100"/>
          </a:xfrm>
          <a:custGeom>
            <a:avLst/>
            <a:gdLst/>
            <a:ahLst/>
            <a:cxnLst/>
            <a:rect l="l" t="t" r="r" b="b"/>
            <a:pathLst>
              <a:path w="762000" h="38100">
                <a:moveTo>
                  <a:pt x="761999" y="38099"/>
                </a:moveTo>
                <a:lnTo>
                  <a:pt x="0" y="38099"/>
                </a:lnTo>
                <a:lnTo>
                  <a:pt x="0" y="0"/>
                </a:lnTo>
                <a:lnTo>
                  <a:pt x="761999" y="0"/>
                </a:lnTo>
                <a:lnTo>
                  <a:pt x="761999" y="38099"/>
                </a:lnTo>
                <a:close/>
              </a:path>
            </a:pathLst>
          </a:custGeom>
          <a:solidFill>
            <a:srgbClr val="2562E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8294" rIns="0" bIns="0" rtlCol="0" vert="horz">
            <a:spAutoFit/>
          </a:bodyPr>
          <a:lstStyle/>
          <a:p>
            <a:pPr marL="125730">
              <a:lnSpc>
                <a:spcPct val="100000"/>
              </a:lnSpc>
              <a:spcBef>
                <a:spcPts val="140"/>
              </a:spcBef>
            </a:pPr>
            <a:r>
              <a:rPr dirty="0" sz="3350" spc="-605"/>
              <a:t>복제기술과</a:t>
            </a:r>
            <a:r>
              <a:rPr dirty="0" sz="3350" spc="-330"/>
              <a:t> </a:t>
            </a:r>
            <a:r>
              <a:rPr dirty="0" sz="3350" spc="-625"/>
              <a:t>생명윤리</a:t>
            </a:r>
            <a:endParaRPr sz="3350"/>
          </a:p>
        </p:txBody>
      </p:sp>
      <p:grpSp>
        <p:nvGrpSpPr>
          <p:cNvPr id="4" name="object 4" descr=""/>
          <p:cNvGrpSpPr/>
          <p:nvPr/>
        </p:nvGrpSpPr>
        <p:grpSpPr>
          <a:xfrm>
            <a:off x="609599" y="1752599"/>
            <a:ext cx="10972800" cy="3048000"/>
            <a:chOff x="609599" y="1752599"/>
            <a:chExt cx="10972800" cy="3048000"/>
          </a:xfrm>
        </p:grpSpPr>
        <p:sp>
          <p:nvSpPr>
            <p:cNvPr id="5" name="object 5" descr=""/>
            <p:cNvSpPr/>
            <p:nvPr/>
          </p:nvSpPr>
          <p:spPr>
            <a:xfrm>
              <a:off x="609599" y="1752599"/>
              <a:ext cx="57150" cy="3048000"/>
            </a:xfrm>
            <a:custGeom>
              <a:avLst/>
              <a:gdLst/>
              <a:ahLst/>
              <a:cxnLst/>
              <a:rect l="l" t="t" r="r" b="b"/>
              <a:pathLst>
                <a:path w="57150" h="3048000">
                  <a:moveTo>
                    <a:pt x="57149" y="3047999"/>
                  </a:moveTo>
                  <a:lnTo>
                    <a:pt x="0" y="3047999"/>
                  </a:lnTo>
                  <a:lnTo>
                    <a:pt x="0" y="0"/>
                  </a:lnTo>
                  <a:lnTo>
                    <a:pt x="57149" y="0"/>
                  </a:lnTo>
                  <a:lnTo>
                    <a:pt x="57149" y="3047999"/>
                  </a:lnTo>
                  <a:close/>
                </a:path>
              </a:pathLst>
            </a:custGeom>
            <a:solidFill>
              <a:srgbClr val="2A6BB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666749" y="1752599"/>
              <a:ext cx="10915650" cy="3048000"/>
            </a:xfrm>
            <a:custGeom>
              <a:avLst/>
              <a:gdLst/>
              <a:ahLst/>
              <a:cxnLst/>
              <a:rect l="l" t="t" r="r" b="b"/>
              <a:pathLst>
                <a:path w="10915650" h="3048000">
                  <a:moveTo>
                    <a:pt x="10915649" y="3047999"/>
                  </a:moveTo>
                  <a:lnTo>
                    <a:pt x="0" y="3047999"/>
                  </a:lnTo>
                  <a:lnTo>
                    <a:pt x="0" y="0"/>
                  </a:lnTo>
                  <a:lnTo>
                    <a:pt x="10915649" y="0"/>
                  </a:lnTo>
                  <a:lnTo>
                    <a:pt x="10915649" y="30479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1549" y="2181224"/>
              <a:ext cx="133349" cy="152399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71043" y="2666999"/>
              <a:ext cx="191184" cy="152399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71549" y="3152774"/>
              <a:ext cx="152399" cy="152399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76312" y="3648074"/>
              <a:ext cx="104768" cy="152399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71549" y="4162424"/>
              <a:ext cx="133349" cy="95249"/>
            </a:xfrm>
            <a:prstGeom prst="rect">
              <a:avLst/>
            </a:prstGeom>
          </p:spPr>
        </p:pic>
      </p:grpSp>
      <p:sp>
        <p:nvSpPr>
          <p:cNvPr id="12" name="object 12" descr=""/>
          <p:cNvSpPr txBox="1"/>
          <p:nvPr/>
        </p:nvSpPr>
        <p:spPr>
          <a:xfrm>
            <a:off x="1216024" y="2065083"/>
            <a:ext cx="5085715" cy="2263775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31115">
              <a:lnSpc>
                <a:spcPct val="100000"/>
              </a:lnSpc>
              <a:spcBef>
                <a:spcPts val="115"/>
              </a:spcBef>
            </a:pPr>
            <a:r>
              <a:rPr dirty="0" sz="1850" spc="-335">
                <a:latin typeface="Dotum"/>
                <a:cs typeface="Dotum"/>
              </a:rPr>
              <a:t>유전자</a:t>
            </a:r>
            <a:r>
              <a:rPr dirty="0" sz="1850" spc="-150">
                <a:latin typeface="Dotum"/>
                <a:cs typeface="Dotum"/>
              </a:rPr>
              <a:t> </a:t>
            </a:r>
            <a:r>
              <a:rPr dirty="0" sz="1850" spc="-250">
                <a:latin typeface="Dotum"/>
                <a:cs typeface="Dotum"/>
              </a:rPr>
              <a:t>편집</a:t>
            </a:r>
            <a:r>
              <a:rPr dirty="0" sz="1850" spc="-250">
                <a:latin typeface="Microsoft Sans Serif"/>
                <a:cs typeface="Microsoft Sans Serif"/>
              </a:rPr>
              <a:t>,</a:t>
            </a:r>
            <a:r>
              <a:rPr dirty="0" sz="1850" spc="-20">
                <a:latin typeface="Microsoft Sans Serif"/>
                <a:cs typeface="Microsoft Sans Serif"/>
              </a:rPr>
              <a:t> </a:t>
            </a:r>
            <a:r>
              <a:rPr dirty="0" sz="1850" spc="-280">
                <a:latin typeface="Dotum"/>
                <a:cs typeface="Dotum"/>
              </a:rPr>
              <a:t>인간복제</a:t>
            </a:r>
            <a:r>
              <a:rPr dirty="0" sz="1850" spc="-280">
                <a:latin typeface="Microsoft Sans Serif"/>
                <a:cs typeface="Microsoft Sans Serif"/>
              </a:rPr>
              <a:t>,</a:t>
            </a:r>
            <a:r>
              <a:rPr dirty="0" sz="1850" spc="-20">
                <a:latin typeface="Microsoft Sans Serif"/>
                <a:cs typeface="Microsoft Sans Serif"/>
              </a:rPr>
              <a:t> </a:t>
            </a:r>
            <a:r>
              <a:rPr dirty="0" sz="1850" spc="-335">
                <a:latin typeface="Dotum"/>
                <a:cs typeface="Dotum"/>
              </a:rPr>
              <a:t>디지털</a:t>
            </a:r>
            <a:r>
              <a:rPr dirty="0" sz="1850" spc="-150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불멸기술의</a:t>
            </a:r>
            <a:r>
              <a:rPr dirty="0" sz="1850" spc="-150">
                <a:latin typeface="Dotum"/>
                <a:cs typeface="Dotum"/>
              </a:rPr>
              <a:t> </a:t>
            </a:r>
            <a:r>
              <a:rPr dirty="0" sz="1850" spc="-360">
                <a:latin typeface="Dotum"/>
                <a:cs typeface="Dotum"/>
              </a:rPr>
              <a:t>등장</a:t>
            </a:r>
            <a:endParaRPr sz="1850">
              <a:latin typeface="Dotum"/>
              <a:cs typeface="Dotum"/>
            </a:endParaRPr>
          </a:p>
          <a:p>
            <a:pPr marL="50165" marR="1417955" indent="38100">
              <a:lnSpc>
                <a:spcPct val="172300"/>
              </a:lnSpc>
            </a:pPr>
            <a:r>
              <a:rPr dirty="0" sz="1850" spc="-335">
                <a:latin typeface="Dotum"/>
                <a:cs typeface="Dotum"/>
              </a:rPr>
              <a:t>새로운</a:t>
            </a:r>
            <a:r>
              <a:rPr dirty="0" sz="1850" spc="-155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생명윤리</a:t>
            </a:r>
            <a:r>
              <a:rPr dirty="0" sz="1850" spc="-155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및</a:t>
            </a:r>
            <a:r>
              <a:rPr dirty="0" sz="1850" spc="-155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신종교</a:t>
            </a:r>
            <a:r>
              <a:rPr dirty="0" sz="1850" spc="-155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인체관의</a:t>
            </a:r>
            <a:r>
              <a:rPr dirty="0" sz="1850" spc="-150">
                <a:latin typeface="Dotum"/>
                <a:cs typeface="Dotum"/>
              </a:rPr>
              <a:t> </a:t>
            </a:r>
            <a:r>
              <a:rPr dirty="0" sz="1850" spc="-360">
                <a:latin typeface="Dotum"/>
                <a:cs typeface="Dotum"/>
              </a:rPr>
              <a:t>쟁점 </a:t>
            </a:r>
            <a:r>
              <a:rPr dirty="0" sz="1850" spc="-335">
                <a:latin typeface="Dotum"/>
                <a:cs typeface="Dotum"/>
              </a:rPr>
              <a:t>복제된</a:t>
            </a:r>
            <a:r>
              <a:rPr dirty="0" sz="1850" spc="-155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인체와</a:t>
            </a:r>
            <a:r>
              <a:rPr dirty="0" sz="1850" spc="-155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의식에</a:t>
            </a:r>
            <a:r>
              <a:rPr dirty="0" sz="1850" spc="-155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대한</a:t>
            </a:r>
            <a:r>
              <a:rPr dirty="0" sz="1850" spc="-155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미래적</a:t>
            </a:r>
            <a:r>
              <a:rPr dirty="0" sz="1850" spc="-155">
                <a:latin typeface="Dotum"/>
                <a:cs typeface="Dotum"/>
              </a:rPr>
              <a:t> </a:t>
            </a:r>
            <a:r>
              <a:rPr dirty="0" sz="1850" spc="-360">
                <a:latin typeface="Dotum"/>
                <a:cs typeface="Dotum"/>
              </a:rPr>
              <a:t>상상</a:t>
            </a:r>
            <a:endParaRPr sz="1850">
              <a:latin typeface="Dotum"/>
              <a:cs typeface="Dotum"/>
            </a:endParaRPr>
          </a:p>
          <a:p>
            <a:pPr marL="12700">
              <a:lnSpc>
                <a:spcPct val="100000"/>
              </a:lnSpc>
              <a:spcBef>
                <a:spcPts val="1680"/>
              </a:spcBef>
            </a:pPr>
            <a:r>
              <a:rPr dirty="0" sz="1850" spc="-335">
                <a:latin typeface="Dotum"/>
                <a:cs typeface="Dotum"/>
              </a:rPr>
              <a:t>생명권과</a:t>
            </a:r>
            <a:r>
              <a:rPr dirty="0" sz="1850" spc="-155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유전자</a:t>
            </a:r>
            <a:r>
              <a:rPr dirty="0" sz="1850" spc="-150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복제</a:t>
            </a:r>
            <a:r>
              <a:rPr dirty="0" sz="1850" spc="-155">
                <a:latin typeface="Dotum"/>
                <a:cs typeface="Dotum"/>
              </a:rPr>
              <a:t> </a:t>
            </a:r>
            <a:r>
              <a:rPr dirty="0" sz="1850" spc="-335">
                <a:latin typeface="Dotum"/>
                <a:cs typeface="Dotum"/>
              </a:rPr>
              <a:t>사이의</a:t>
            </a:r>
            <a:r>
              <a:rPr dirty="0" sz="1850" spc="-150">
                <a:latin typeface="Dotum"/>
                <a:cs typeface="Dotum"/>
              </a:rPr>
              <a:t> </a:t>
            </a:r>
            <a:r>
              <a:rPr dirty="0" sz="1850" spc="-270">
                <a:latin typeface="Dotum"/>
                <a:cs typeface="Dotum"/>
              </a:rPr>
              <a:t>종교적</a:t>
            </a:r>
            <a:r>
              <a:rPr dirty="0" sz="1850" spc="-270">
                <a:latin typeface="Microsoft Sans Serif"/>
                <a:cs typeface="Microsoft Sans Serif"/>
              </a:rPr>
              <a:t>,</a:t>
            </a:r>
            <a:r>
              <a:rPr dirty="0" sz="1850" spc="-20">
                <a:latin typeface="Microsoft Sans Serif"/>
                <a:cs typeface="Microsoft Sans Serif"/>
              </a:rPr>
              <a:t> </a:t>
            </a:r>
            <a:r>
              <a:rPr dirty="0" sz="1850" spc="-335">
                <a:latin typeface="Dotum"/>
                <a:cs typeface="Dotum"/>
              </a:rPr>
              <a:t>윤리적</a:t>
            </a:r>
            <a:r>
              <a:rPr dirty="0" sz="1850" spc="-155">
                <a:latin typeface="Dotum"/>
                <a:cs typeface="Dotum"/>
              </a:rPr>
              <a:t> </a:t>
            </a:r>
            <a:r>
              <a:rPr dirty="0" sz="1850" spc="-360">
                <a:latin typeface="Dotum"/>
                <a:cs typeface="Dotum"/>
              </a:rPr>
              <a:t>경계</a:t>
            </a:r>
            <a:endParaRPr sz="1850">
              <a:latin typeface="Dotum"/>
              <a:cs typeface="Dotum"/>
            </a:endParaRPr>
          </a:p>
          <a:p>
            <a:pPr marL="31115">
              <a:lnSpc>
                <a:spcPct val="100000"/>
              </a:lnSpc>
              <a:spcBef>
                <a:spcPts val="1555"/>
              </a:spcBef>
            </a:pPr>
            <a:r>
              <a:rPr dirty="0" sz="1900" spc="-275" i="1">
                <a:latin typeface="Arial"/>
                <a:cs typeface="Arial"/>
              </a:rPr>
              <a:t>"</a:t>
            </a:r>
            <a:r>
              <a:rPr dirty="0" sz="1900" spc="-275">
                <a:latin typeface="Dotum"/>
                <a:cs typeface="Dotum"/>
              </a:rPr>
              <a:t>복제된</a:t>
            </a:r>
            <a:r>
              <a:rPr dirty="0" sz="1900" spc="-175">
                <a:latin typeface="Dotum"/>
                <a:cs typeface="Dotum"/>
              </a:rPr>
              <a:t> </a:t>
            </a:r>
            <a:r>
              <a:rPr dirty="0" sz="1900" spc="-295">
                <a:latin typeface="Dotum"/>
                <a:cs typeface="Dotum"/>
              </a:rPr>
              <a:t>인체</a:t>
            </a:r>
            <a:r>
              <a:rPr dirty="0" sz="1900" spc="-295" i="1">
                <a:latin typeface="Arial"/>
                <a:cs typeface="Arial"/>
              </a:rPr>
              <a:t>,</a:t>
            </a:r>
            <a:r>
              <a:rPr dirty="0" sz="1900" spc="-70" i="1">
                <a:latin typeface="Arial"/>
                <a:cs typeface="Arial"/>
              </a:rPr>
              <a:t> </a:t>
            </a:r>
            <a:r>
              <a:rPr dirty="0" sz="1900" spc="-400">
                <a:latin typeface="Dotum"/>
                <a:cs typeface="Dotum"/>
              </a:rPr>
              <a:t>복제된</a:t>
            </a:r>
            <a:r>
              <a:rPr dirty="0" sz="1900" spc="-175">
                <a:latin typeface="Dotum"/>
                <a:cs typeface="Dotum"/>
              </a:rPr>
              <a:t> </a:t>
            </a:r>
            <a:r>
              <a:rPr dirty="0" sz="1900" spc="-229">
                <a:latin typeface="Dotum"/>
                <a:cs typeface="Dotum"/>
              </a:rPr>
              <a:t>의식</a:t>
            </a:r>
            <a:r>
              <a:rPr dirty="0" sz="1900" spc="-229" i="1">
                <a:latin typeface="Arial"/>
                <a:cs typeface="Arial"/>
              </a:rPr>
              <a:t>"</a:t>
            </a:r>
            <a:r>
              <a:rPr dirty="0" sz="1900" spc="-70" i="1">
                <a:latin typeface="Arial"/>
                <a:cs typeface="Arial"/>
              </a:rPr>
              <a:t> </a:t>
            </a:r>
            <a:r>
              <a:rPr dirty="0" sz="1900" i="1">
                <a:latin typeface="Arial"/>
                <a:cs typeface="Arial"/>
              </a:rPr>
              <a:t>-</a:t>
            </a:r>
            <a:r>
              <a:rPr dirty="0" sz="1900" spc="-90" i="1">
                <a:latin typeface="Arial"/>
                <a:cs typeface="Arial"/>
              </a:rPr>
              <a:t> </a:t>
            </a:r>
            <a:r>
              <a:rPr dirty="0" sz="1900" spc="-400">
                <a:latin typeface="Dotum"/>
                <a:cs typeface="Dotum"/>
              </a:rPr>
              <a:t>디지털</a:t>
            </a:r>
            <a:r>
              <a:rPr dirty="0" sz="1900" spc="-175">
                <a:latin typeface="Dotum"/>
                <a:cs typeface="Dotum"/>
              </a:rPr>
              <a:t> </a:t>
            </a:r>
            <a:r>
              <a:rPr dirty="0" sz="1900" spc="-400">
                <a:latin typeface="Dotum"/>
                <a:cs typeface="Dotum"/>
              </a:rPr>
              <a:t>불멸과</a:t>
            </a:r>
            <a:r>
              <a:rPr dirty="0" sz="1900" spc="-175">
                <a:latin typeface="Dotum"/>
                <a:cs typeface="Dotum"/>
              </a:rPr>
              <a:t> </a:t>
            </a:r>
            <a:r>
              <a:rPr dirty="0" sz="1900" spc="-400">
                <a:latin typeface="Dotum"/>
                <a:cs typeface="Dotum"/>
              </a:rPr>
              <a:t>신종교적</a:t>
            </a:r>
            <a:r>
              <a:rPr dirty="0" sz="1900" spc="-175">
                <a:latin typeface="Dotum"/>
                <a:cs typeface="Dotum"/>
              </a:rPr>
              <a:t> </a:t>
            </a:r>
            <a:r>
              <a:rPr dirty="0" sz="1900" spc="-425">
                <a:latin typeface="Dotum"/>
                <a:cs typeface="Dotum"/>
              </a:rPr>
              <a:t>접근</a:t>
            </a:r>
            <a:endParaRPr sz="1900">
              <a:latin typeface="Dotum"/>
              <a:cs typeface="Dotum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11485016" y="4954637"/>
            <a:ext cx="110489" cy="2254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300" spc="-50">
                <a:solidFill>
                  <a:srgbClr val="6A7280"/>
                </a:solidFill>
                <a:latin typeface="Arial"/>
                <a:cs typeface="Arial"/>
              </a:rPr>
              <a:t>7</a:t>
            </a:r>
            <a:endParaRPr sz="1300">
              <a:latin typeface="Arial"/>
              <a:cs typeface="Arial"/>
            </a:endParaRPr>
          </a:p>
        </p:txBody>
      </p:sp>
      <p:sp>
        <p:nvSpPr>
          <p:cNvPr id="14" name="object 14" descr=""/>
          <p:cNvSpPr/>
          <p:nvPr/>
        </p:nvSpPr>
        <p:spPr>
          <a:xfrm>
            <a:off x="0" y="12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428737" y="6857987"/>
                </a:moveTo>
                <a:lnTo>
                  <a:pt x="1427772" y="6805409"/>
                </a:lnTo>
                <a:lnTo>
                  <a:pt x="1424876" y="6752882"/>
                </a:lnTo>
                <a:lnTo>
                  <a:pt x="1420037" y="6700507"/>
                </a:lnTo>
                <a:lnTo>
                  <a:pt x="1413281" y="6648348"/>
                </a:lnTo>
                <a:lnTo>
                  <a:pt x="1404607" y="6596481"/>
                </a:lnTo>
                <a:lnTo>
                  <a:pt x="1394028" y="6544958"/>
                </a:lnTo>
                <a:lnTo>
                  <a:pt x="1381556" y="6493853"/>
                </a:lnTo>
                <a:lnTo>
                  <a:pt x="1367218" y="6443243"/>
                </a:lnTo>
                <a:lnTo>
                  <a:pt x="1351026" y="6393205"/>
                </a:lnTo>
                <a:lnTo>
                  <a:pt x="1333004" y="6343790"/>
                </a:lnTo>
                <a:lnTo>
                  <a:pt x="1313180" y="6295072"/>
                </a:lnTo>
                <a:lnTo>
                  <a:pt x="1291564" y="6247117"/>
                </a:lnTo>
                <a:lnTo>
                  <a:pt x="1268209" y="6200000"/>
                </a:lnTo>
                <a:lnTo>
                  <a:pt x="1243126" y="6153759"/>
                </a:lnTo>
                <a:lnTo>
                  <a:pt x="1216367" y="6108484"/>
                </a:lnTo>
                <a:lnTo>
                  <a:pt x="1187958" y="6064224"/>
                </a:lnTo>
                <a:lnTo>
                  <a:pt x="1157935" y="6021032"/>
                </a:lnTo>
                <a:lnTo>
                  <a:pt x="1126337" y="5978982"/>
                </a:lnTo>
                <a:lnTo>
                  <a:pt x="1093228" y="5938113"/>
                </a:lnTo>
                <a:lnTo>
                  <a:pt x="1058621" y="5898502"/>
                </a:lnTo>
                <a:lnTo>
                  <a:pt x="1022591" y="5860186"/>
                </a:lnTo>
                <a:lnTo>
                  <a:pt x="985177" y="5823229"/>
                </a:lnTo>
                <a:lnTo>
                  <a:pt x="946416" y="5787669"/>
                </a:lnTo>
                <a:lnTo>
                  <a:pt x="906386" y="5753557"/>
                </a:lnTo>
                <a:lnTo>
                  <a:pt x="865124" y="5720943"/>
                </a:lnTo>
                <a:lnTo>
                  <a:pt x="822680" y="5689866"/>
                </a:lnTo>
                <a:lnTo>
                  <a:pt x="779119" y="5660377"/>
                </a:lnTo>
                <a:lnTo>
                  <a:pt x="734517" y="5632513"/>
                </a:lnTo>
                <a:lnTo>
                  <a:pt x="688911" y="5606313"/>
                </a:lnTo>
                <a:lnTo>
                  <a:pt x="642378" y="5581802"/>
                </a:lnTo>
                <a:lnTo>
                  <a:pt x="594969" y="5559018"/>
                </a:lnTo>
                <a:lnTo>
                  <a:pt x="546747" y="5538000"/>
                </a:lnTo>
                <a:lnTo>
                  <a:pt x="497801" y="5518772"/>
                </a:lnTo>
                <a:lnTo>
                  <a:pt x="448170" y="5501360"/>
                </a:lnTo>
                <a:lnTo>
                  <a:pt x="397929" y="5485777"/>
                </a:lnTo>
                <a:lnTo>
                  <a:pt x="347154" y="5472061"/>
                </a:lnTo>
                <a:lnTo>
                  <a:pt x="295910" y="5460225"/>
                </a:lnTo>
                <a:lnTo>
                  <a:pt x="244259" y="5450281"/>
                </a:lnTo>
                <a:lnTo>
                  <a:pt x="192278" y="5442242"/>
                </a:lnTo>
                <a:lnTo>
                  <a:pt x="140030" y="5436120"/>
                </a:lnTo>
                <a:lnTo>
                  <a:pt x="87604" y="5431929"/>
                </a:lnTo>
                <a:lnTo>
                  <a:pt x="35052" y="5429669"/>
                </a:lnTo>
                <a:lnTo>
                  <a:pt x="11684" y="5429237"/>
                </a:lnTo>
                <a:lnTo>
                  <a:pt x="0" y="5429237"/>
                </a:lnTo>
                <a:lnTo>
                  <a:pt x="0" y="6857987"/>
                </a:lnTo>
                <a:lnTo>
                  <a:pt x="1428737" y="6857987"/>
                </a:lnTo>
                <a:close/>
              </a:path>
              <a:path w="12192000" h="6858000">
                <a:moveTo>
                  <a:pt x="12191987" y="0"/>
                </a:moveTo>
                <a:lnTo>
                  <a:pt x="10368724" y="0"/>
                </a:lnTo>
                <a:lnTo>
                  <a:pt x="10364699" y="11455"/>
                </a:lnTo>
                <a:lnTo>
                  <a:pt x="10348519" y="61493"/>
                </a:lnTo>
                <a:lnTo>
                  <a:pt x="10334168" y="112102"/>
                </a:lnTo>
                <a:lnTo>
                  <a:pt x="10321709" y="163207"/>
                </a:lnTo>
                <a:lnTo>
                  <a:pt x="10311130" y="214731"/>
                </a:lnTo>
                <a:lnTo>
                  <a:pt x="10302456" y="266598"/>
                </a:lnTo>
                <a:lnTo>
                  <a:pt x="10295699" y="318757"/>
                </a:lnTo>
                <a:lnTo>
                  <a:pt x="10290861" y="371132"/>
                </a:lnTo>
                <a:lnTo>
                  <a:pt x="10287965" y="423659"/>
                </a:lnTo>
                <a:lnTo>
                  <a:pt x="10286987" y="458711"/>
                </a:lnTo>
                <a:lnTo>
                  <a:pt x="10286987" y="493776"/>
                </a:lnTo>
                <a:lnTo>
                  <a:pt x="10288714" y="546354"/>
                </a:lnTo>
                <a:lnTo>
                  <a:pt x="10292258" y="598830"/>
                </a:lnTo>
                <a:lnTo>
                  <a:pt x="10297731" y="651141"/>
                </a:lnTo>
                <a:lnTo>
                  <a:pt x="10305136" y="703211"/>
                </a:lnTo>
                <a:lnTo>
                  <a:pt x="10314445" y="754976"/>
                </a:lnTo>
                <a:lnTo>
                  <a:pt x="10325646" y="806361"/>
                </a:lnTo>
                <a:lnTo>
                  <a:pt x="10338752" y="857313"/>
                </a:lnTo>
                <a:lnTo>
                  <a:pt x="10353700" y="907732"/>
                </a:lnTo>
                <a:lnTo>
                  <a:pt x="10370515" y="957580"/>
                </a:lnTo>
                <a:lnTo>
                  <a:pt x="10389133" y="1006767"/>
                </a:lnTo>
                <a:lnTo>
                  <a:pt x="10409568" y="1055230"/>
                </a:lnTo>
                <a:lnTo>
                  <a:pt x="10431755" y="1102918"/>
                </a:lnTo>
                <a:lnTo>
                  <a:pt x="10455694" y="1149756"/>
                </a:lnTo>
                <a:lnTo>
                  <a:pt x="10481335" y="1195666"/>
                </a:lnTo>
                <a:lnTo>
                  <a:pt x="10508653" y="1240624"/>
                </a:lnTo>
                <a:lnTo>
                  <a:pt x="10537609" y="1284528"/>
                </a:lnTo>
                <a:lnTo>
                  <a:pt x="10568153" y="1327353"/>
                </a:lnTo>
                <a:lnTo>
                  <a:pt x="10600258" y="1369009"/>
                </a:lnTo>
                <a:lnTo>
                  <a:pt x="10633875" y="1409458"/>
                </a:lnTo>
                <a:lnTo>
                  <a:pt x="10668965" y="1448650"/>
                </a:lnTo>
                <a:lnTo>
                  <a:pt x="10705465" y="1486522"/>
                </a:lnTo>
                <a:lnTo>
                  <a:pt x="10743336" y="1523022"/>
                </a:lnTo>
                <a:lnTo>
                  <a:pt x="10782516" y="1558099"/>
                </a:lnTo>
                <a:lnTo>
                  <a:pt x="10822978" y="1591716"/>
                </a:lnTo>
                <a:lnTo>
                  <a:pt x="10864634" y="1623822"/>
                </a:lnTo>
                <a:lnTo>
                  <a:pt x="10907446" y="1654378"/>
                </a:lnTo>
                <a:lnTo>
                  <a:pt x="10951362" y="1683334"/>
                </a:lnTo>
                <a:lnTo>
                  <a:pt x="10996308" y="1710639"/>
                </a:lnTo>
                <a:lnTo>
                  <a:pt x="11042231" y="1736293"/>
                </a:lnTo>
                <a:lnTo>
                  <a:pt x="11089069" y="1760220"/>
                </a:lnTo>
                <a:lnTo>
                  <a:pt x="11136757" y="1782419"/>
                </a:lnTo>
                <a:lnTo>
                  <a:pt x="11185220" y="1802841"/>
                </a:lnTo>
                <a:lnTo>
                  <a:pt x="11234407" y="1821472"/>
                </a:lnTo>
                <a:lnTo>
                  <a:pt x="11284255" y="1838274"/>
                </a:lnTo>
                <a:lnTo>
                  <a:pt x="11334674" y="1853234"/>
                </a:lnTo>
                <a:lnTo>
                  <a:pt x="11385614" y="1866328"/>
                </a:lnTo>
                <a:lnTo>
                  <a:pt x="11437010" y="1877542"/>
                </a:lnTo>
                <a:lnTo>
                  <a:pt x="11488776" y="1886851"/>
                </a:lnTo>
                <a:lnTo>
                  <a:pt x="11540846" y="1894243"/>
                </a:lnTo>
                <a:lnTo>
                  <a:pt x="11593157" y="1899729"/>
                </a:lnTo>
                <a:lnTo>
                  <a:pt x="11645633" y="1903272"/>
                </a:lnTo>
                <a:lnTo>
                  <a:pt x="11698211" y="1904987"/>
                </a:lnTo>
                <a:lnTo>
                  <a:pt x="11733276" y="1904987"/>
                </a:lnTo>
                <a:lnTo>
                  <a:pt x="11785854" y="1903272"/>
                </a:lnTo>
                <a:lnTo>
                  <a:pt x="11838330" y="1899729"/>
                </a:lnTo>
                <a:lnTo>
                  <a:pt x="11890642" y="1894243"/>
                </a:lnTo>
                <a:lnTo>
                  <a:pt x="11942712" y="1886851"/>
                </a:lnTo>
                <a:lnTo>
                  <a:pt x="11994477" y="1877542"/>
                </a:lnTo>
                <a:lnTo>
                  <a:pt x="12045861" y="1866328"/>
                </a:lnTo>
                <a:lnTo>
                  <a:pt x="12096814" y="1853234"/>
                </a:lnTo>
                <a:lnTo>
                  <a:pt x="12147233" y="1838274"/>
                </a:lnTo>
                <a:lnTo>
                  <a:pt x="12191987" y="1823262"/>
                </a:lnTo>
                <a:lnTo>
                  <a:pt x="12191987" y="0"/>
                </a:lnTo>
                <a:close/>
              </a:path>
            </a:pathLst>
          </a:custGeom>
          <a:solidFill>
            <a:srgbClr val="EBF4FF">
              <a:alpha val="50000"/>
            </a:srgbClr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609599" y="1438274"/>
            <a:ext cx="762000" cy="38100"/>
          </a:xfrm>
          <a:custGeom>
            <a:avLst/>
            <a:gdLst/>
            <a:ahLst/>
            <a:cxnLst/>
            <a:rect l="l" t="t" r="r" b="b"/>
            <a:pathLst>
              <a:path w="762000" h="38100">
                <a:moveTo>
                  <a:pt x="761999" y="38099"/>
                </a:moveTo>
                <a:lnTo>
                  <a:pt x="0" y="38099"/>
                </a:lnTo>
                <a:lnTo>
                  <a:pt x="0" y="0"/>
                </a:lnTo>
                <a:lnTo>
                  <a:pt x="761999" y="0"/>
                </a:lnTo>
                <a:lnTo>
                  <a:pt x="761999" y="38099"/>
                </a:lnTo>
                <a:close/>
              </a:path>
            </a:pathLst>
          </a:custGeom>
          <a:solidFill>
            <a:srgbClr val="2562E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1532" rIns="0" bIns="0" rtlCol="0" vert="horz">
            <a:spAutoFit/>
          </a:bodyPr>
          <a:lstStyle/>
          <a:p>
            <a:pPr marL="125730">
              <a:lnSpc>
                <a:spcPct val="100000"/>
              </a:lnSpc>
              <a:spcBef>
                <a:spcPts val="110"/>
              </a:spcBef>
            </a:pPr>
            <a:r>
              <a:rPr dirty="0" sz="3550" spc="-675"/>
              <a:t>결론</a:t>
            </a:r>
            <a:r>
              <a:rPr dirty="0" sz="3550" spc="-380"/>
              <a:t> </a:t>
            </a:r>
            <a:r>
              <a:rPr dirty="0" sz="3550" spc="-675"/>
              <a:t>및</a:t>
            </a:r>
            <a:r>
              <a:rPr dirty="0" sz="3550" spc="-370"/>
              <a:t> </a:t>
            </a:r>
            <a:r>
              <a:rPr dirty="0" sz="3550" spc="-675"/>
              <a:t>미래</a:t>
            </a:r>
            <a:r>
              <a:rPr dirty="0" sz="3550" spc="-365"/>
              <a:t> </a:t>
            </a:r>
            <a:r>
              <a:rPr dirty="0" sz="3550" spc="-700"/>
              <a:t>전망</a:t>
            </a:r>
            <a:endParaRPr sz="3550"/>
          </a:p>
        </p:txBody>
      </p:sp>
      <p:sp>
        <p:nvSpPr>
          <p:cNvPr id="4" name="object 4" descr=""/>
          <p:cNvSpPr txBox="1"/>
          <p:nvPr/>
        </p:nvSpPr>
        <p:spPr>
          <a:xfrm>
            <a:off x="11485016" y="4286036"/>
            <a:ext cx="110489" cy="22796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300" spc="-50">
                <a:solidFill>
                  <a:srgbClr val="6A7280"/>
                </a:solidFill>
                <a:latin typeface="Arial"/>
                <a:cs typeface="Arial"/>
              </a:rPr>
              <a:t>8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5" name="object 5" descr="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6" name="object 6" descr=""/>
            <p:cNvSpPr/>
            <p:nvPr/>
          </p:nvSpPr>
          <p:spPr>
            <a:xfrm>
              <a:off x="0" y="12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1428737" y="6857987"/>
                  </a:moveTo>
                  <a:lnTo>
                    <a:pt x="1427772" y="6805409"/>
                  </a:lnTo>
                  <a:lnTo>
                    <a:pt x="1424876" y="6752882"/>
                  </a:lnTo>
                  <a:lnTo>
                    <a:pt x="1420037" y="6700507"/>
                  </a:lnTo>
                  <a:lnTo>
                    <a:pt x="1413281" y="6648348"/>
                  </a:lnTo>
                  <a:lnTo>
                    <a:pt x="1404607" y="6596481"/>
                  </a:lnTo>
                  <a:lnTo>
                    <a:pt x="1394028" y="6544958"/>
                  </a:lnTo>
                  <a:lnTo>
                    <a:pt x="1381556" y="6493853"/>
                  </a:lnTo>
                  <a:lnTo>
                    <a:pt x="1367218" y="6443243"/>
                  </a:lnTo>
                  <a:lnTo>
                    <a:pt x="1351026" y="6393205"/>
                  </a:lnTo>
                  <a:lnTo>
                    <a:pt x="1333004" y="6343790"/>
                  </a:lnTo>
                  <a:lnTo>
                    <a:pt x="1313180" y="6295072"/>
                  </a:lnTo>
                  <a:lnTo>
                    <a:pt x="1291564" y="6247117"/>
                  </a:lnTo>
                  <a:lnTo>
                    <a:pt x="1268209" y="6200000"/>
                  </a:lnTo>
                  <a:lnTo>
                    <a:pt x="1243126" y="6153759"/>
                  </a:lnTo>
                  <a:lnTo>
                    <a:pt x="1216367" y="6108484"/>
                  </a:lnTo>
                  <a:lnTo>
                    <a:pt x="1187958" y="6064224"/>
                  </a:lnTo>
                  <a:lnTo>
                    <a:pt x="1157935" y="6021032"/>
                  </a:lnTo>
                  <a:lnTo>
                    <a:pt x="1126337" y="5978982"/>
                  </a:lnTo>
                  <a:lnTo>
                    <a:pt x="1093228" y="5938113"/>
                  </a:lnTo>
                  <a:lnTo>
                    <a:pt x="1058621" y="5898502"/>
                  </a:lnTo>
                  <a:lnTo>
                    <a:pt x="1022591" y="5860186"/>
                  </a:lnTo>
                  <a:lnTo>
                    <a:pt x="985177" y="5823229"/>
                  </a:lnTo>
                  <a:lnTo>
                    <a:pt x="946416" y="5787669"/>
                  </a:lnTo>
                  <a:lnTo>
                    <a:pt x="906386" y="5753557"/>
                  </a:lnTo>
                  <a:lnTo>
                    <a:pt x="865124" y="5720943"/>
                  </a:lnTo>
                  <a:lnTo>
                    <a:pt x="822680" y="5689866"/>
                  </a:lnTo>
                  <a:lnTo>
                    <a:pt x="779119" y="5660377"/>
                  </a:lnTo>
                  <a:lnTo>
                    <a:pt x="734517" y="5632513"/>
                  </a:lnTo>
                  <a:lnTo>
                    <a:pt x="688911" y="5606313"/>
                  </a:lnTo>
                  <a:lnTo>
                    <a:pt x="642378" y="5581802"/>
                  </a:lnTo>
                  <a:lnTo>
                    <a:pt x="594969" y="5559018"/>
                  </a:lnTo>
                  <a:lnTo>
                    <a:pt x="546747" y="5538000"/>
                  </a:lnTo>
                  <a:lnTo>
                    <a:pt x="497801" y="5518772"/>
                  </a:lnTo>
                  <a:lnTo>
                    <a:pt x="448170" y="5501360"/>
                  </a:lnTo>
                  <a:lnTo>
                    <a:pt x="397929" y="5485777"/>
                  </a:lnTo>
                  <a:lnTo>
                    <a:pt x="347154" y="5472061"/>
                  </a:lnTo>
                  <a:lnTo>
                    <a:pt x="295910" y="5460225"/>
                  </a:lnTo>
                  <a:lnTo>
                    <a:pt x="244259" y="5450281"/>
                  </a:lnTo>
                  <a:lnTo>
                    <a:pt x="192278" y="5442242"/>
                  </a:lnTo>
                  <a:lnTo>
                    <a:pt x="140030" y="5436120"/>
                  </a:lnTo>
                  <a:lnTo>
                    <a:pt x="87604" y="5431929"/>
                  </a:lnTo>
                  <a:lnTo>
                    <a:pt x="35052" y="5429669"/>
                  </a:lnTo>
                  <a:lnTo>
                    <a:pt x="11684" y="5429237"/>
                  </a:lnTo>
                  <a:lnTo>
                    <a:pt x="0" y="5429237"/>
                  </a:lnTo>
                  <a:lnTo>
                    <a:pt x="0" y="6857987"/>
                  </a:lnTo>
                  <a:lnTo>
                    <a:pt x="1428737" y="6857987"/>
                  </a:lnTo>
                  <a:close/>
                </a:path>
                <a:path w="12192000" h="6858000">
                  <a:moveTo>
                    <a:pt x="12191987" y="0"/>
                  </a:moveTo>
                  <a:lnTo>
                    <a:pt x="10368724" y="0"/>
                  </a:lnTo>
                  <a:lnTo>
                    <a:pt x="10364699" y="11455"/>
                  </a:lnTo>
                  <a:lnTo>
                    <a:pt x="10348519" y="61493"/>
                  </a:lnTo>
                  <a:lnTo>
                    <a:pt x="10334168" y="112102"/>
                  </a:lnTo>
                  <a:lnTo>
                    <a:pt x="10321709" y="163207"/>
                  </a:lnTo>
                  <a:lnTo>
                    <a:pt x="10311130" y="214731"/>
                  </a:lnTo>
                  <a:lnTo>
                    <a:pt x="10302456" y="266598"/>
                  </a:lnTo>
                  <a:lnTo>
                    <a:pt x="10295699" y="318757"/>
                  </a:lnTo>
                  <a:lnTo>
                    <a:pt x="10290861" y="371132"/>
                  </a:lnTo>
                  <a:lnTo>
                    <a:pt x="10287965" y="423659"/>
                  </a:lnTo>
                  <a:lnTo>
                    <a:pt x="10286987" y="458711"/>
                  </a:lnTo>
                  <a:lnTo>
                    <a:pt x="10286987" y="493776"/>
                  </a:lnTo>
                  <a:lnTo>
                    <a:pt x="10288714" y="546354"/>
                  </a:lnTo>
                  <a:lnTo>
                    <a:pt x="10292258" y="598830"/>
                  </a:lnTo>
                  <a:lnTo>
                    <a:pt x="10297731" y="651141"/>
                  </a:lnTo>
                  <a:lnTo>
                    <a:pt x="10305136" y="703211"/>
                  </a:lnTo>
                  <a:lnTo>
                    <a:pt x="10314445" y="754976"/>
                  </a:lnTo>
                  <a:lnTo>
                    <a:pt x="10325646" y="806361"/>
                  </a:lnTo>
                  <a:lnTo>
                    <a:pt x="10338752" y="857313"/>
                  </a:lnTo>
                  <a:lnTo>
                    <a:pt x="10353700" y="907732"/>
                  </a:lnTo>
                  <a:lnTo>
                    <a:pt x="10370515" y="957580"/>
                  </a:lnTo>
                  <a:lnTo>
                    <a:pt x="10389133" y="1006767"/>
                  </a:lnTo>
                  <a:lnTo>
                    <a:pt x="10409568" y="1055230"/>
                  </a:lnTo>
                  <a:lnTo>
                    <a:pt x="10431755" y="1102918"/>
                  </a:lnTo>
                  <a:lnTo>
                    <a:pt x="10455694" y="1149756"/>
                  </a:lnTo>
                  <a:lnTo>
                    <a:pt x="10481335" y="1195666"/>
                  </a:lnTo>
                  <a:lnTo>
                    <a:pt x="10508653" y="1240624"/>
                  </a:lnTo>
                  <a:lnTo>
                    <a:pt x="10537609" y="1284528"/>
                  </a:lnTo>
                  <a:lnTo>
                    <a:pt x="10568153" y="1327353"/>
                  </a:lnTo>
                  <a:lnTo>
                    <a:pt x="10600258" y="1369009"/>
                  </a:lnTo>
                  <a:lnTo>
                    <a:pt x="10633875" y="1409458"/>
                  </a:lnTo>
                  <a:lnTo>
                    <a:pt x="10668965" y="1448650"/>
                  </a:lnTo>
                  <a:lnTo>
                    <a:pt x="10705465" y="1486522"/>
                  </a:lnTo>
                  <a:lnTo>
                    <a:pt x="10743336" y="1523022"/>
                  </a:lnTo>
                  <a:lnTo>
                    <a:pt x="10782516" y="1558099"/>
                  </a:lnTo>
                  <a:lnTo>
                    <a:pt x="10822978" y="1591716"/>
                  </a:lnTo>
                  <a:lnTo>
                    <a:pt x="10864634" y="1623822"/>
                  </a:lnTo>
                  <a:lnTo>
                    <a:pt x="10907446" y="1654378"/>
                  </a:lnTo>
                  <a:lnTo>
                    <a:pt x="10951362" y="1683334"/>
                  </a:lnTo>
                  <a:lnTo>
                    <a:pt x="10996308" y="1710639"/>
                  </a:lnTo>
                  <a:lnTo>
                    <a:pt x="11042231" y="1736293"/>
                  </a:lnTo>
                  <a:lnTo>
                    <a:pt x="11089069" y="1760220"/>
                  </a:lnTo>
                  <a:lnTo>
                    <a:pt x="11136757" y="1782419"/>
                  </a:lnTo>
                  <a:lnTo>
                    <a:pt x="11185220" y="1802841"/>
                  </a:lnTo>
                  <a:lnTo>
                    <a:pt x="11234407" y="1821472"/>
                  </a:lnTo>
                  <a:lnTo>
                    <a:pt x="11284255" y="1838274"/>
                  </a:lnTo>
                  <a:lnTo>
                    <a:pt x="11334674" y="1853234"/>
                  </a:lnTo>
                  <a:lnTo>
                    <a:pt x="11385614" y="1866328"/>
                  </a:lnTo>
                  <a:lnTo>
                    <a:pt x="11437010" y="1877542"/>
                  </a:lnTo>
                  <a:lnTo>
                    <a:pt x="11488776" y="1886851"/>
                  </a:lnTo>
                  <a:lnTo>
                    <a:pt x="11540846" y="1894243"/>
                  </a:lnTo>
                  <a:lnTo>
                    <a:pt x="11593157" y="1899729"/>
                  </a:lnTo>
                  <a:lnTo>
                    <a:pt x="11645633" y="1903272"/>
                  </a:lnTo>
                  <a:lnTo>
                    <a:pt x="11698211" y="1904987"/>
                  </a:lnTo>
                  <a:lnTo>
                    <a:pt x="11733276" y="1904987"/>
                  </a:lnTo>
                  <a:lnTo>
                    <a:pt x="11785854" y="1903272"/>
                  </a:lnTo>
                  <a:lnTo>
                    <a:pt x="11838330" y="1899729"/>
                  </a:lnTo>
                  <a:lnTo>
                    <a:pt x="11890642" y="1894243"/>
                  </a:lnTo>
                  <a:lnTo>
                    <a:pt x="11942712" y="1886851"/>
                  </a:lnTo>
                  <a:lnTo>
                    <a:pt x="11994477" y="1877542"/>
                  </a:lnTo>
                  <a:lnTo>
                    <a:pt x="12045861" y="1866328"/>
                  </a:lnTo>
                  <a:lnTo>
                    <a:pt x="12096814" y="1853234"/>
                  </a:lnTo>
                  <a:lnTo>
                    <a:pt x="12147233" y="1838274"/>
                  </a:lnTo>
                  <a:lnTo>
                    <a:pt x="12191987" y="1823262"/>
                  </a:lnTo>
                  <a:lnTo>
                    <a:pt x="12191987" y="0"/>
                  </a:lnTo>
                  <a:close/>
                </a:path>
              </a:pathLst>
            </a:custGeom>
            <a:solidFill>
              <a:srgbClr val="EBF4FF">
                <a:alpha val="50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666749" y="1857374"/>
              <a:ext cx="10915650" cy="2276475"/>
            </a:xfrm>
            <a:custGeom>
              <a:avLst/>
              <a:gdLst/>
              <a:ahLst/>
              <a:cxnLst/>
              <a:rect l="l" t="t" r="r" b="b"/>
              <a:pathLst>
                <a:path w="10915650" h="2276475">
                  <a:moveTo>
                    <a:pt x="0" y="2276474"/>
                  </a:moveTo>
                  <a:lnTo>
                    <a:pt x="10915649" y="2276474"/>
                  </a:lnTo>
                  <a:lnTo>
                    <a:pt x="10915649" y="0"/>
                  </a:lnTo>
                  <a:lnTo>
                    <a:pt x="0" y="0"/>
                  </a:lnTo>
                  <a:lnTo>
                    <a:pt x="0" y="22764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609599" y="1857374"/>
              <a:ext cx="57150" cy="2276475"/>
            </a:xfrm>
            <a:custGeom>
              <a:avLst/>
              <a:gdLst/>
              <a:ahLst/>
              <a:cxnLst/>
              <a:rect l="l" t="t" r="r" b="b"/>
              <a:pathLst>
                <a:path w="57150" h="2276475">
                  <a:moveTo>
                    <a:pt x="57149" y="2276474"/>
                  </a:moveTo>
                  <a:lnTo>
                    <a:pt x="0" y="2276474"/>
                  </a:lnTo>
                  <a:lnTo>
                    <a:pt x="0" y="0"/>
                  </a:lnTo>
                  <a:lnTo>
                    <a:pt x="57149" y="0"/>
                  </a:lnTo>
                  <a:lnTo>
                    <a:pt x="57149" y="2276474"/>
                  </a:lnTo>
                  <a:close/>
                </a:path>
              </a:pathLst>
            </a:custGeom>
            <a:solidFill>
              <a:srgbClr val="2A6BB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1550" y="2285999"/>
              <a:ext cx="171449" cy="171449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1550" y="2847974"/>
              <a:ext cx="171449" cy="171449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71550" y="3400425"/>
              <a:ext cx="171449" cy="171449"/>
            </a:xfrm>
            <a:prstGeom prst="rect">
              <a:avLst/>
            </a:prstGeom>
          </p:spPr>
        </p:pic>
      </p:grpSp>
      <p:sp>
        <p:nvSpPr>
          <p:cNvPr id="12" name="object 12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618490">
              <a:lnSpc>
                <a:spcPct val="100000"/>
              </a:lnSpc>
              <a:spcBef>
                <a:spcPts val="130"/>
              </a:spcBef>
            </a:pPr>
            <a:r>
              <a:rPr dirty="0" spc="-340"/>
              <a:t>포스트코로나</a:t>
            </a:r>
            <a:r>
              <a:rPr dirty="0" spc="-340">
                <a:latin typeface="Calibri"/>
                <a:cs typeface="Calibri"/>
              </a:rPr>
              <a:t>/</a:t>
            </a:r>
            <a:r>
              <a:rPr dirty="0" spc="-340"/>
              <a:t>포스트휴먼</a:t>
            </a:r>
            <a:r>
              <a:rPr dirty="0" spc="-160"/>
              <a:t> </a:t>
            </a:r>
            <a:r>
              <a:rPr dirty="0" spc="-360"/>
              <a:t>시대</a:t>
            </a:r>
            <a:r>
              <a:rPr dirty="0" spc="-155"/>
              <a:t> </a:t>
            </a:r>
            <a:r>
              <a:rPr dirty="0" spc="-360"/>
              <a:t>신종교</a:t>
            </a:r>
            <a:r>
              <a:rPr dirty="0" spc="-155"/>
              <a:t> </a:t>
            </a:r>
            <a:r>
              <a:rPr dirty="0" spc="-360"/>
              <a:t>인체관의</a:t>
            </a:r>
            <a:r>
              <a:rPr dirty="0" spc="-160"/>
              <a:t> </a:t>
            </a:r>
            <a:r>
              <a:rPr dirty="0" spc="-360"/>
              <a:t>특수성</a:t>
            </a:r>
            <a:r>
              <a:rPr dirty="0" spc="-155"/>
              <a:t> </a:t>
            </a:r>
            <a:r>
              <a:rPr dirty="0" spc="-385"/>
              <a:t>요약</a:t>
            </a:r>
          </a:p>
          <a:p>
            <a:pPr marL="618490" marR="5488305">
              <a:lnSpc>
                <a:spcPts val="4430"/>
              </a:lnSpc>
              <a:spcBef>
                <a:spcPts val="209"/>
              </a:spcBef>
            </a:pPr>
            <a:r>
              <a:rPr dirty="0" spc="-360"/>
              <a:t>종래</a:t>
            </a:r>
            <a:r>
              <a:rPr dirty="0" spc="-165"/>
              <a:t> </a:t>
            </a:r>
            <a:r>
              <a:rPr dirty="0" spc="-360"/>
              <a:t>종교와</a:t>
            </a:r>
            <a:r>
              <a:rPr dirty="0" spc="-165"/>
              <a:t> </a:t>
            </a:r>
            <a:r>
              <a:rPr dirty="0" spc="-360"/>
              <a:t>구별되는</a:t>
            </a:r>
            <a:r>
              <a:rPr dirty="0" spc="-165"/>
              <a:t> </a:t>
            </a:r>
            <a:r>
              <a:rPr dirty="0" spc="-360"/>
              <a:t>신종교</a:t>
            </a:r>
            <a:r>
              <a:rPr dirty="0" spc="-165"/>
              <a:t> </a:t>
            </a:r>
            <a:r>
              <a:rPr dirty="0" spc="-360"/>
              <a:t>인체관의</a:t>
            </a:r>
            <a:r>
              <a:rPr dirty="0" spc="-165"/>
              <a:t> </a:t>
            </a:r>
            <a:r>
              <a:rPr dirty="0" spc="-360"/>
              <a:t>실험과</a:t>
            </a:r>
            <a:r>
              <a:rPr dirty="0" spc="-165"/>
              <a:t> </a:t>
            </a:r>
            <a:r>
              <a:rPr dirty="0" spc="-385"/>
              <a:t>함의 </a:t>
            </a:r>
            <a:r>
              <a:rPr dirty="0" spc="-360"/>
              <a:t>미래</a:t>
            </a:r>
            <a:r>
              <a:rPr dirty="0" spc="-165"/>
              <a:t> </a:t>
            </a:r>
            <a:r>
              <a:rPr dirty="0" spc="-360"/>
              <a:t>사회에서</a:t>
            </a:r>
            <a:r>
              <a:rPr dirty="0" spc="-165"/>
              <a:t> </a:t>
            </a:r>
            <a:r>
              <a:rPr dirty="0" spc="-360"/>
              <a:t>신종교</a:t>
            </a:r>
            <a:r>
              <a:rPr dirty="0" spc="-165"/>
              <a:t> </a:t>
            </a:r>
            <a:r>
              <a:rPr dirty="0" spc="-360"/>
              <a:t>인체관의</a:t>
            </a:r>
            <a:r>
              <a:rPr dirty="0" spc="-165"/>
              <a:t> </a:t>
            </a:r>
            <a:r>
              <a:rPr dirty="0" spc="-360"/>
              <a:t>영향</a:t>
            </a:r>
            <a:r>
              <a:rPr dirty="0" spc="-165"/>
              <a:t> </a:t>
            </a:r>
            <a:r>
              <a:rPr dirty="0" spc="-360"/>
              <a:t>및</a:t>
            </a:r>
            <a:r>
              <a:rPr dirty="0" spc="-165"/>
              <a:t> </a:t>
            </a:r>
            <a:r>
              <a:rPr dirty="0" spc="-385"/>
              <a:t>전망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pc="-545"/>
              <a:t>참고문헌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496416" y="1427198"/>
            <a:ext cx="8935720" cy="4623435"/>
            <a:chOff x="496416" y="1427198"/>
            <a:chExt cx="8935720" cy="4623435"/>
          </a:xfrm>
        </p:grpSpPr>
        <p:sp>
          <p:nvSpPr>
            <p:cNvPr id="4" name="object 4" descr=""/>
            <p:cNvSpPr/>
            <p:nvPr/>
          </p:nvSpPr>
          <p:spPr>
            <a:xfrm>
              <a:off x="496416" y="1427198"/>
              <a:ext cx="39370" cy="4623435"/>
            </a:xfrm>
            <a:custGeom>
              <a:avLst/>
              <a:gdLst/>
              <a:ahLst/>
              <a:cxnLst/>
              <a:rect l="l" t="t" r="r" b="b"/>
              <a:pathLst>
                <a:path w="39370" h="4623435">
                  <a:moveTo>
                    <a:pt x="38782" y="4622882"/>
                  </a:moveTo>
                  <a:lnTo>
                    <a:pt x="0" y="4622882"/>
                  </a:lnTo>
                  <a:lnTo>
                    <a:pt x="0" y="0"/>
                  </a:lnTo>
                  <a:lnTo>
                    <a:pt x="38782" y="0"/>
                  </a:lnTo>
                  <a:lnTo>
                    <a:pt x="38782" y="4622882"/>
                  </a:lnTo>
                  <a:close/>
                </a:path>
              </a:pathLst>
            </a:custGeom>
            <a:solidFill>
              <a:srgbClr val="2A6BB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535199" y="1427198"/>
              <a:ext cx="8896985" cy="4623435"/>
            </a:xfrm>
            <a:custGeom>
              <a:avLst/>
              <a:gdLst/>
              <a:ahLst/>
              <a:cxnLst/>
              <a:rect l="l" t="t" r="r" b="b"/>
              <a:pathLst>
                <a:path w="8896985" h="4623435">
                  <a:moveTo>
                    <a:pt x="8896722" y="4622882"/>
                  </a:moveTo>
                  <a:lnTo>
                    <a:pt x="0" y="4622882"/>
                  </a:lnTo>
                  <a:lnTo>
                    <a:pt x="0" y="0"/>
                  </a:lnTo>
                  <a:lnTo>
                    <a:pt x="8896722" y="0"/>
                  </a:lnTo>
                  <a:lnTo>
                    <a:pt x="8896722" y="462288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3407" y="1721946"/>
              <a:ext cx="135739" cy="155130"/>
            </a:xfrm>
            <a:prstGeom prst="rect">
              <a:avLst/>
            </a:prstGeom>
          </p:spPr>
        </p:pic>
      </p:grpSp>
      <p:sp>
        <p:nvSpPr>
          <p:cNvPr id="7" name="object 7" descr=""/>
          <p:cNvSpPr txBox="1"/>
          <p:nvPr/>
        </p:nvSpPr>
        <p:spPr>
          <a:xfrm>
            <a:off x="769738" y="1561179"/>
            <a:ext cx="4080510" cy="1656714"/>
          </a:xfrm>
          <a:prstGeom prst="rect">
            <a:avLst/>
          </a:prstGeom>
        </p:spPr>
        <p:txBody>
          <a:bodyPr wrap="square" lIns="0" tIns="121285" rIns="0" bIns="0" rtlCol="0" vert="horz">
            <a:spAutoFit/>
          </a:bodyPr>
          <a:lstStyle/>
          <a:p>
            <a:pPr marL="210185">
              <a:lnSpc>
                <a:spcPct val="100000"/>
              </a:lnSpc>
              <a:spcBef>
                <a:spcPts val="955"/>
              </a:spcBef>
            </a:pPr>
            <a:r>
              <a:rPr dirty="0" sz="1350" spc="-145" b="1">
                <a:solidFill>
                  <a:srgbClr val="2A6BB0"/>
                </a:solidFill>
                <a:latin typeface="Malgun Gothic"/>
                <a:cs typeface="Malgun Gothic"/>
              </a:rPr>
              <a:t>트랜스휴머니즘</a:t>
            </a:r>
            <a:r>
              <a:rPr dirty="0" sz="1350" spc="-145" b="1">
                <a:solidFill>
                  <a:srgbClr val="2A6BB0"/>
                </a:solidFill>
                <a:latin typeface="Trebuchet MS"/>
                <a:cs typeface="Trebuchet MS"/>
              </a:rPr>
              <a:t>/</a:t>
            </a:r>
            <a:r>
              <a:rPr dirty="0" sz="1350" spc="-145" b="1">
                <a:solidFill>
                  <a:srgbClr val="2A6BB0"/>
                </a:solidFill>
                <a:latin typeface="Malgun Gothic"/>
                <a:cs typeface="Malgun Gothic"/>
              </a:rPr>
              <a:t>포스트휴먼</a:t>
            </a:r>
            <a:endParaRPr sz="1350">
              <a:latin typeface="Malgun Gothic"/>
              <a:cs typeface="Malgun Gothic"/>
            </a:endParaRPr>
          </a:p>
          <a:p>
            <a:pPr marL="12700" marR="5080">
              <a:lnSpc>
                <a:spcPts val="2380"/>
              </a:lnSpc>
              <a:spcBef>
                <a:spcPts val="145"/>
              </a:spcBef>
            </a:pPr>
            <a:r>
              <a:rPr dirty="0" sz="1250" spc="-204">
                <a:latin typeface="Dotum"/>
                <a:cs typeface="Dotum"/>
              </a:rPr>
              <a:t>박상준</a:t>
            </a:r>
            <a:r>
              <a:rPr dirty="0" sz="1250" spc="-110" i="1">
                <a:latin typeface="Arial"/>
                <a:cs typeface="Arial"/>
              </a:rPr>
              <a:t>. (</a:t>
            </a:r>
            <a:r>
              <a:rPr dirty="0" sz="1250" spc="-70" i="1">
                <a:latin typeface="Arial"/>
                <a:cs typeface="Arial"/>
              </a:rPr>
              <a:t>2020</a:t>
            </a:r>
            <a:r>
              <a:rPr dirty="0" sz="1250" spc="-60" i="1">
                <a:latin typeface="Arial"/>
                <a:cs typeface="Arial"/>
              </a:rPr>
              <a:t>). </a:t>
            </a:r>
            <a:r>
              <a:rPr dirty="0" sz="1250" spc="-170">
                <a:latin typeface="Dotum"/>
                <a:cs typeface="Dotum"/>
              </a:rPr>
              <a:t>「</a:t>
            </a:r>
            <a:r>
              <a:rPr dirty="0" sz="1250" spc="-250">
                <a:latin typeface="Dotum"/>
                <a:cs typeface="Dotum"/>
              </a:rPr>
              <a:t>포스트휴먼</a:t>
            </a:r>
            <a:r>
              <a:rPr dirty="0" sz="1250" spc="-105">
                <a:latin typeface="Dotum"/>
                <a:cs typeface="Dotum"/>
              </a:rPr>
              <a:t> </a:t>
            </a:r>
            <a:r>
              <a:rPr dirty="0" sz="1250" spc="-250">
                <a:latin typeface="Dotum"/>
                <a:cs typeface="Dotum"/>
              </a:rPr>
              <a:t>시대의</a:t>
            </a:r>
            <a:r>
              <a:rPr dirty="0" sz="1250" spc="-110">
                <a:latin typeface="Dotum"/>
                <a:cs typeface="Dotum"/>
              </a:rPr>
              <a:t> </a:t>
            </a:r>
            <a:r>
              <a:rPr dirty="0" sz="1250" spc="-250">
                <a:latin typeface="Dotum"/>
                <a:cs typeface="Dotum"/>
              </a:rPr>
              <a:t>신체담론</a:t>
            </a:r>
            <a:r>
              <a:rPr dirty="0" sz="1250" spc="-170">
                <a:latin typeface="Dotum"/>
                <a:cs typeface="Dotum"/>
              </a:rPr>
              <a:t>」</a:t>
            </a:r>
            <a:r>
              <a:rPr dirty="0" sz="1250" spc="-20" i="1">
                <a:latin typeface="Arial"/>
                <a:cs typeface="Arial"/>
              </a:rPr>
              <a:t>. </a:t>
            </a:r>
            <a:r>
              <a:rPr dirty="0" sz="1250" spc="-250">
                <a:latin typeface="Dotum"/>
                <a:cs typeface="Dotum"/>
              </a:rPr>
              <a:t>인문학연구</a:t>
            </a:r>
            <a:r>
              <a:rPr dirty="0" sz="1250" spc="-110">
                <a:latin typeface="Dotum"/>
                <a:cs typeface="Dotum"/>
              </a:rPr>
              <a:t> </a:t>
            </a:r>
            <a:r>
              <a:rPr dirty="0" sz="1250" spc="-105">
                <a:latin typeface="Dotum"/>
                <a:cs typeface="Dotum"/>
              </a:rPr>
              <a:t>제</a:t>
            </a:r>
            <a:r>
              <a:rPr dirty="0" sz="1250" spc="-105" i="1">
                <a:latin typeface="Arial"/>
                <a:cs typeface="Arial"/>
              </a:rPr>
              <a:t>58</a:t>
            </a:r>
            <a:r>
              <a:rPr dirty="0" sz="1250" spc="-105">
                <a:latin typeface="Dotum"/>
                <a:cs typeface="Dotum"/>
              </a:rPr>
              <a:t>권</a:t>
            </a:r>
            <a:r>
              <a:rPr dirty="0" sz="1250" spc="-105" i="1">
                <a:latin typeface="Arial"/>
                <a:cs typeface="Arial"/>
              </a:rPr>
              <a:t>.</a:t>
            </a:r>
            <a:r>
              <a:rPr dirty="0" sz="1250" spc="-105" i="1">
                <a:latin typeface="Arial"/>
                <a:cs typeface="Arial"/>
              </a:rPr>
              <a:t> </a:t>
            </a:r>
            <a:r>
              <a:rPr dirty="0" sz="1250" spc="-204">
                <a:latin typeface="Dotum"/>
                <a:cs typeface="Dotum"/>
              </a:rPr>
              <a:t>김재희</a:t>
            </a:r>
            <a:r>
              <a:rPr dirty="0" sz="1250" spc="-110" i="1">
                <a:latin typeface="Arial"/>
                <a:cs typeface="Arial"/>
              </a:rPr>
              <a:t>. (</a:t>
            </a:r>
            <a:r>
              <a:rPr dirty="0" sz="1250" spc="-70" i="1">
                <a:latin typeface="Arial"/>
                <a:cs typeface="Arial"/>
              </a:rPr>
              <a:t>2021</a:t>
            </a:r>
            <a:r>
              <a:rPr dirty="0" sz="1250" spc="-60" i="1">
                <a:latin typeface="Arial"/>
                <a:cs typeface="Arial"/>
              </a:rPr>
              <a:t>). </a:t>
            </a:r>
            <a:r>
              <a:rPr dirty="0" sz="1250" spc="-170">
                <a:latin typeface="Dotum"/>
                <a:cs typeface="Dotum"/>
              </a:rPr>
              <a:t>「</a:t>
            </a:r>
            <a:r>
              <a:rPr dirty="0" sz="1250" spc="-250">
                <a:latin typeface="Dotum"/>
                <a:cs typeface="Dotum"/>
              </a:rPr>
              <a:t>트랜스휴머니즘과</a:t>
            </a:r>
            <a:r>
              <a:rPr dirty="0" sz="1250" spc="-105">
                <a:latin typeface="Dotum"/>
                <a:cs typeface="Dotum"/>
              </a:rPr>
              <a:t> </a:t>
            </a:r>
            <a:r>
              <a:rPr dirty="0" sz="1250" spc="-250">
                <a:latin typeface="Dotum"/>
                <a:cs typeface="Dotum"/>
              </a:rPr>
              <a:t>현대</a:t>
            </a:r>
            <a:r>
              <a:rPr dirty="0" sz="1250" spc="-110">
                <a:latin typeface="Dotum"/>
                <a:cs typeface="Dotum"/>
              </a:rPr>
              <a:t> </a:t>
            </a:r>
            <a:r>
              <a:rPr dirty="0" sz="1250" spc="-250">
                <a:latin typeface="Dotum"/>
                <a:cs typeface="Dotum"/>
              </a:rPr>
              <a:t>기술문명의</a:t>
            </a:r>
            <a:r>
              <a:rPr dirty="0" sz="1250" spc="-105">
                <a:latin typeface="Dotum"/>
                <a:cs typeface="Dotum"/>
              </a:rPr>
              <a:t> </a:t>
            </a:r>
            <a:r>
              <a:rPr dirty="0" sz="1250" spc="-250">
                <a:latin typeface="Dotum"/>
                <a:cs typeface="Dotum"/>
              </a:rPr>
              <a:t>전환</a:t>
            </a:r>
            <a:r>
              <a:rPr dirty="0" sz="1250" spc="-170">
                <a:latin typeface="Dotum"/>
                <a:cs typeface="Dotum"/>
              </a:rPr>
              <a:t>」</a:t>
            </a:r>
            <a:r>
              <a:rPr dirty="0" sz="1250" spc="-20" i="1">
                <a:latin typeface="Arial"/>
                <a:cs typeface="Arial"/>
              </a:rPr>
              <a:t>. </a:t>
            </a:r>
            <a:r>
              <a:rPr dirty="0" sz="1250" spc="-25">
                <a:latin typeface="Dotum"/>
                <a:cs typeface="Dotum"/>
              </a:rPr>
              <a:t>철학연</a:t>
            </a:r>
            <a:endParaRPr sz="1250">
              <a:latin typeface="Dotum"/>
              <a:cs typeface="Dotum"/>
            </a:endParaRPr>
          </a:p>
          <a:p>
            <a:pPr marL="167640">
              <a:lnSpc>
                <a:spcPts val="1425"/>
              </a:lnSpc>
            </a:pPr>
            <a:r>
              <a:rPr dirty="0" sz="1250" spc="-250">
                <a:latin typeface="Dotum"/>
                <a:cs typeface="Dotum"/>
              </a:rPr>
              <a:t>구</a:t>
            </a:r>
            <a:r>
              <a:rPr dirty="0" sz="1250" spc="-110">
                <a:latin typeface="Dotum"/>
                <a:cs typeface="Dotum"/>
              </a:rPr>
              <a:t> </a:t>
            </a:r>
            <a:r>
              <a:rPr dirty="0" sz="1250" spc="-10">
                <a:latin typeface="Dotum"/>
                <a:cs typeface="Dotum"/>
              </a:rPr>
              <a:t>제</a:t>
            </a:r>
            <a:r>
              <a:rPr dirty="0" sz="1250" spc="-10" i="1">
                <a:latin typeface="Arial"/>
                <a:cs typeface="Arial"/>
              </a:rPr>
              <a:t>95</a:t>
            </a:r>
            <a:r>
              <a:rPr dirty="0" sz="1250" spc="-10">
                <a:latin typeface="Dotum"/>
                <a:cs typeface="Dotum"/>
              </a:rPr>
              <a:t>집</a:t>
            </a:r>
            <a:r>
              <a:rPr dirty="0" sz="1250" spc="-10" i="1">
                <a:latin typeface="Arial"/>
                <a:cs typeface="Arial"/>
              </a:rPr>
              <a:t>.</a:t>
            </a:r>
            <a:endParaRPr sz="1250">
              <a:latin typeface="Arial"/>
              <a:cs typeface="Arial"/>
            </a:endParaRPr>
          </a:p>
          <a:p>
            <a:pPr marL="167640" marR="109220" indent="-155575">
              <a:lnSpc>
                <a:spcPct val="109900"/>
              </a:lnSpc>
              <a:spcBef>
                <a:spcPts val="735"/>
              </a:spcBef>
            </a:pPr>
            <a:r>
              <a:rPr dirty="0" sz="1250" spc="-204">
                <a:latin typeface="Dotum"/>
                <a:cs typeface="Dotum"/>
              </a:rPr>
              <a:t>이진우</a:t>
            </a:r>
            <a:r>
              <a:rPr dirty="0" sz="1250" spc="-110" i="1">
                <a:latin typeface="Arial"/>
                <a:cs typeface="Arial"/>
              </a:rPr>
              <a:t>. (</a:t>
            </a:r>
            <a:r>
              <a:rPr dirty="0" sz="1250" spc="-70" i="1">
                <a:latin typeface="Arial"/>
                <a:cs typeface="Arial"/>
              </a:rPr>
              <a:t>2019</a:t>
            </a:r>
            <a:r>
              <a:rPr dirty="0" sz="1250" spc="-60" i="1">
                <a:latin typeface="Arial"/>
                <a:cs typeface="Arial"/>
              </a:rPr>
              <a:t>). </a:t>
            </a:r>
            <a:r>
              <a:rPr dirty="0" sz="1250" spc="-170">
                <a:latin typeface="Dotum"/>
                <a:cs typeface="Dotum"/>
              </a:rPr>
              <a:t>「</a:t>
            </a:r>
            <a:r>
              <a:rPr dirty="0" sz="1250" spc="-250">
                <a:latin typeface="Dotum"/>
                <a:cs typeface="Dotum"/>
              </a:rPr>
              <a:t>포스트코로나</a:t>
            </a:r>
            <a:r>
              <a:rPr dirty="0" sz="1250" spc="-110">
                <a:latin typeface="Dotum"/>
                <a:cs typeface="Dotum"/>
              </a:rPr>
              <a:t> </a:t>
            </a:r>
            <a:r>
              <a:rPr dirty="0" sz="1250" spc="-250">
                <a:latin typeface="Dotum"/>
                <a:cs typeface="Dotum"/>
              </a:rPr>
              <a:t>시대와</a:t>
            </a:r>
            <a:r>
              <a:rPr dirty="0" sz="1250" spc="-105">
                <a:latin typeface="Dotum"/>
                <a:cs typeface="Dotum"/>
              </a:rPr>
              <a:t> </a:t>
            </a:r>
            <a:r>
              <a:rPr dirty="0" sz="1250" spc="-250">
                <a:latin typeface="Dotum"/>
                <a:cs typeface="Dotum"/>
              </a:rPr>
              <a:t>기술매개사회</a:t>
            </a:r>
            <a:r>
              <a:rPr dirty="0" sz="1250" spc="-170">
                <a:latin typeface="Dotum"/>
                <a:cs typeface="Dotum"/>
              </a:rPr>
              <a:t>」</a:t>
            </a:r>
            <a:r>
              <a:rPr dirty="0" sz="1250" spc="-20" i="1">
                <a:latin typeface="Arial"/>
                <a:cs typeface="Arial"/>
              </a:rPr>
              <a:t>. </a:t>
            </a:r>
            <a:r>
              <a:rPr dirty="0" sz="1250" spc="-275">
                <a:latin typeface="Dotum"/>
                <a:cs typeface="Dotum"/>
              </a:rPr>
              <a:t>미래학회지</a:t>
            </a:r>
            <a:r>
              <a:rPr dirty="0" sz="1250" spc="-20">
                <a:latin typeface="Dotum"/>
                <a:cs typeface="Dotum"/>
              </a:rPr>
              <a:t> 제</a:t>
            </a:r>
            <a:r>
              <a:rPr dirty="0" sz="1250" spc="-20" i="1">
                <a:latin typeface="Arial"/>
                <a:cs typeface="Arial"/>
              </a:rPr>
              <a:t>3</a:t>
            </a:r>
            <a:r>
              <a:rPr dirty="0" sz="1250" spc="-20">
                <a:latin typeface="Dotum"/>
                <a:cs typeface="Dotum"/>
              </a:rPr>
              <a:t>권</a:t>
            </a:r>
            <a:r>
              <a:rPr dirty="0" sz="1250" spc="-20" i="1">
                <a:latin typeface="Arial"/>
                <a:cs typeface="Arial"/>
              </a:rPr>
              <a:t>.</a:t>
            </a:r>
            <a:endParaRPr sz="1250">
              <a:latin typeface="Arial"/>
              <a:cs typeface="Arial"/>
            </a:endParaRPr>
          </a:p>
        </p:txBody>
      </p:sp>
      <p:grpSp>
        <p:nvGrpSpPr>
          <p:cNvPr id="8" name="object 8" descr=""/>
          <p:cNvGrpSpPr/>
          <p:nvPr/>
        </p:nvGrpSpPr>
        <p:grpSpPr>
          <a:xfrm>
            <a:off x="783407" y="1721946"/>
            <a:ext cx="4417060" cy="2301875"/>
            <a:chOff x="783407" y="1721946"/>
            <a:chExt cx="4417060" cy="2301875"/>
          </a:xfrm>
        </p:grpSpPr>
        <p:pic>
          <p:nvPicPr>
            <p:cNvPr id="9" name="object 9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82456" y="1721946"/>
              <a:ext cx="117802" cy="155130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83407" y="3891147"/>
              <a:ext cx="155130" cy="132544"/>
            </a:xfrm>
            <a:prstGeom prst="rect">
              <a:avLst/>
            </a:prstGeom>
          </p:spPr>
        </p:pic>
      </p:grpSp>
      <p:sp>
        <p:nvSpPr>
          <p:cNvPr id="11" name="object 11" descr=""/>
          <p:cNvSpPr txBox="1"/>
          <p:nvPr/>
        </p:nvSpPr>
        <p:spPr>
          <a:xfrm>
            <a:off x="5261245" y="1665809"/>
            <a:ext cx="1085215" cy="2362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350" spc="-204" b="1">
                <a:solidFill>
                  <a:srgbClr val="2A6BB0"/>
                </a:solidFill>
                <a:latin typeface="Malgun Gothic"/>
                <a:cs typeface="Malgun Gothic"/>
              </a:rPr>
              <a:t>신종교</a:t>
            </a:r>
            <a:r>
              <a:rPr dirty="0" sz="1350" spc="-204" b="1">
                <a:solidFill>
                  <a:srgbClr val="2A6BB0"/>
                </a:solidFill>
                <a:latin typeface="Trebuchet MS"/>
                <a:cs typeface="Trebuchet MS"/>
              </a:rPr>
              <a:t>/</a:t>
            </a:r>
            <a:r>
              <a:rPr dirty="0" sz="1350" spc="-204" b="1">
                <a:solidFill>
                  <a:srgbClr val="2A6BB0"/>
                </a:solidFill>
                <a:latin typeface="Malgun Gothic"/>
                <a:cs typeface="Malgun Gothic"/>
              </a:rPr>
              <a:t>영성연구</a:t>
            </a:r>
            <a:endParaRPr sz="1350">
              <a:latin typeface="Malgun Gothic"/>
              <a:cs typeface="Malgun Gothic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5063453" y="1958953"/>
            <a:ext cx="4053840" cy="1468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67640" marR="43815" indent="-155575">
              <a:lnSpc>
                <a:spcPct val="109900"/>
              </a:lnSpc>
              <a:spcBef>
                <a:spcPts val="95"/>
              </a:spcBef>
            </a:pPr>
            <a:r>
              <a:rPr dirty="0" sz="1250" spc="-204">
                <a:latin typeface="Dotum"/>
                <a:cs typeface="Dotum"/>
              </a:rPr>
              <a:t>강돈구</a:t>
            </a:r>
            <a:r>
              <a:rPr dirty="0" sz="1250" spc="-110" i="1">
                <a:latin typeface="Arial"/>
                <a:cs typeface="Arial"/>
              </a:rPr>
              <a:t>. (</a:t>
            </a:r>
            <a:r>
              <a:rPr dirty="0" sz="1250" spc="-70" i="1">
                <a:latin typeface="Arial"/>
                <a:cs typeface="Arial"/>
              </a:rPr>
              <a:t>2018</a:t>
            </a:r>
            <a:r>
              <a:rPr dirty="0" sz="1250" spc="-60" i="1">
                <a:latin typeface="Arial"/>
                <a:cs typeface="Arial"/>
              </a:rPr>
              <a:t>). </a:t>
            </a:r>
            <a:r>
              <a:rPr dirty="0" sz="1250" spc="-170">
                <a:latin typeface="Dotum"/>
                <a:cs typeface="Dotum"/>
              </a:rPr>
              <a:t>「</a:t>
            </a:r>
            <a:r>
              <a:rPr dirty="0" sz="1250" spc="-250">
                <a:latin typeface="Dotum"/>
                <a:cs typeface="Dotum"/>
              </a:rPr>
              <a:t>한국</a:t>
            </a:r>
            <a:r>
              <a:rPr dirty="0" sz="1250" spc="-105">
                <a:latin typeface="Dotum"/>
                <a:cs typeface="Dotum"/>
              </a:rPr>
              <a:t> </a:t>
            </a:r>
            <a:r>
              <a:rPr dirty="0" sz="1250" spc="-250">
                <a:latin typeface="Dotum"/>
                <a:cs typeface="Dotum"/>
              </a:rPr>
              <a:t>신종교의</a:t>
            </a:r>
            <a:r>
              <a:rPr dirty="0" sz="1250" spc="-110">
                <a:latin typeface="Dotum"/>
                <a:cs typeface="Dotum"/>
              </a:rPr>
              <a:t> </a:t>
            </a:r>
            <a:r>
              <a:rPr dirty="0" sz="1250" spc="-250">
                <a:latin typeface="Dotum"/>
                <a:cs typeface="Dotum"/>
              </a:rPr>
              <a:t>메타변환기와</a:t>
            </a:r>
            <a:r>
              <a:rPr dirty="0" sz="1250" spc="-105">
                <a:latin typeface="Dotum"/>
                <a:cs typeface="Dotum"/>
              </a:rPr>
              <a:t> </a:t>
            </a:r>
            <a:r>
              <a:rPr dirty="0" sz="1250" spc="-250">
                <a:latin typeface="Dotum"/>
                <a:cs typeface="Dotum"/>
              </a:rPr>
              <a:t>인체관</a:t>
            </a:r>
            <a:r>
              <a:rPr dirty="0" sz="1250" spc="-170">
                <a:latin typeface="Dotum"/>
                <a:cs typeface="Dotum"/>
              </a:rPr>
              <a:t>」</a:t>
            </a:r>
            <a:r>
              <a:rPr dirty="0" sz="1250" spc="-20" i="1">
                <a:latin typeface="Arial"/>
                <a:cs typeface="Arial"/>
              </a:rPr>
              <a:t>. </a:t>
            </a:r>
            <a:r>
              <a:rPr dirty="0" sz="1250" spc="-275">
                <a:latin typeface="Dotum"/>
                <a:cs typeface="Dotum"/>
              </a:rPr>
              <a:t>종교학연구</a:t>
            </a:r>
            <a:r>
              <a:rPr dirty="0" sz="1250" spc="-10">
                <a:latin typeface="Dotum"/>
                <a:cs typeface="Dotum"/>
              </a:rPr>
              <a:t> 제</a:t>
            </a:r>
            <a:r>
              <a:rPr dirty="0" sz="1250" spc="-10" i="1">
                <a:latin typeface="Arial"/>
                <a:cs typeface="Arial"/>
              </a:rPr>
              <a:t>36</a:t>
            </a:r>
            <a:r>
              <a:rPr dirty="0" sz="1250" spc="-10">
                <a:latin typeface="Dotum"/>
                <a:cs typeface="Dotum"/>
              </a:rPr>
              <a:t>호</a:t>
            </a:r>
            <a:r>
              <a:rPr dirty="0" sz="1250" spc="-10" i="1">
                <a:latin typeface="Arial"/>
                <a:cs typeface="Arial"/>
              </a:rPr>
              <a:t>.</a:t>
            </a:r>
            <a:endParaRPr sz="1250">
              <a:latin typeface="Arial"/>
              <a:cs typeface="Arial"/>
            </a:endParaRPr>
          </a:p>
          <a:p>
            <a:pPr marL="167640" marR="43815" indent="-155575">
              <a:lnSpc>
                <a:spcPct val="109900"/>
              </a:lnSpc>
              <a:spcBef>
                <a:spcPts val="730"/>
              </a:spcBef>
            </a:pPr>
            <a:r>
              <a:rPr dirty="0" sz="1250" spc="-250">
                <a:latin typeface="Dotum"/>
                <a:cs typeface="Dotum"/>
              </a:rPr>
              <a:t>원광대학교</a:t>
            </a:r>
            <a:r>
              <a:rPr dirty="0" sz="1250" spc="-110">
                <a:latin typeface="Dotum"/>
                <a:cs typeface="Dotum"/>
              </a:rPr>
              <a:t> </a:t>
            </a:r>
            <a:r>
              <a:rPr dirty="0" sz="1250" spc="-229">
                <a:latin typeface="Dotum"/>
                <a:cs typeface="Dotum"/>
              </a:rPr>
              <a:t>원불교사상연구원</a:t>
            </a:r>
            <a:r>
              <a:rPr dirty="0" sz="1250" spc="-114" i="1">
                <a:latin typeface="Arial"/>
                <a:cs typeface="Arial"/>
              </a:rPr>
              <a:t>. (</a:t>
            </a:r>
            <a:r>
              <a:rPr dirty="0" sz="1250" spc="-70" i="1">
                <a:latin typeface="Arial"/>
                <a:cs typeface="Arial"/>
              </a:rPr>
              <a:t>2020</a:t>
            </a:r>
            <a:r>
              <a:rPr dirty="0" sz="1250" spc="-60" i="1">
                <a:latin typeface="Arial"/>
                <a:cs typeface="Arial"/>
              </a:rPr>
              <a:t>). </a:t>
            </a:r>
            <a:r>
              <a:rPr dirty="0" sz="1250" spc="-170">
                <a:latin typeface="Dotum"/>
                <a:cs typeface="Dotum"/>
              </a:rPr>
              <a:t>「</a:t>
            </a:r>
            <a:r>
              <a:rPr dirty="0" sz="1250" spc="-250">
                <a:latin typeface="Dotum"/>
                <a:cs typeface="Dotum"/>
              </a:rPr>
              <a:t>원불교와</a:t>
            </a:r>
            <a:r>
              <a:rPr dirty="0" sz="1250" spc="-110">
                <a:latin typeface="Dotum"/>
                <a:cs typeface="Dotum"/>
              </a:rPr>
              <a:t> </a:t>
            </a:r>
            <a:r>
              <a:rPr dirty="0" sz="1250" spc="-250">
                <a:latin typeface="Dotum"/>
                <a:cs typeface="Dotum"/>
              </a:rPr>
              <a:t>몸</a:t>
            </a:r>
            <a:r>
              <a:rPr dirty="0" sz="1250" spc="-105">
                <a:latin typeface="Dotum"/>
                <a:cs typeface="Dotum"/>
              </a:rPr>
              <a:t> </a:t>
            </a:r>
            <a:r>
              <a:rPr dirty="0" sz="1250" spc="-250">
                <a:latin typeface="Dotum"/>
                <a:cs typeface="Dotum"/>
              </a:rPr>
              <a:t>담론</a:t>
            </a:r>
            <a:r>
              <a:rPr dirty="0" sz="1250" spc="-170">
                <a:latin typeface="Dotum"/>
                <a:cs typeface="Dotum"/>
              </a:rPr>
              <a:t>」</a:t>
            </a:r>
            <a:r>
              <a:rPr dirty="0" sz="1250" spc="-20" i="1">
                <a:latin typeface="Arial"/>
                <a:cs typeface="Arial"/>
              </a:rPr>
              <a:t>. </a:t>
            </a:r>
            <a:r>
              <a:rPr dirty="0" sz="1250" spc="-300">
                <a:latin typeface="Dotum"/>
                <a:cs typeface="Dotum"/>
              </a:rPr>
              <a:t>원불교</a:t>
            </a:r>
            <a:r>
              <a:rPr dirty="0" sz="1250" spc="500">
                <a:latin typeface="Dotum"/>
                <a:cs typeface="Dotum"/>
              </a:rPr>
              <a:t> </a:t>
            </a:r>
            <a:r>
              <a:rPr dirty="0" sz="1250" spc="-250">
                <a:latin typeface="Dotum"/>
                <a:cs typeface="Dotum"/>
              </a:rPr>
              <a:t>사상</a:t>
            </a:r>
            <a:r>
              <a:rPr dirty="0" sz="1250" spc="-110">
                <a:latin typeface="Dotum"/>
                <a:cs typeface="Dotum"/>
              </a:rPr>
              <a:t> </a:t>
            </a:r>
            <a:r>
              <a:rPr dirty="0" sz="1250" spc="-10">
                <a:latin typeface="Dotum"/>
                <a:cs typeface="Dotum"/>
              </a:rPr>
              <a:t>제</a:t>
            </a:r>
            <a:r>
              <a:rPr dirty="0" sz="1250" spc="-10" i="1">
                <a:latin typeface="Arial"/>
                <a:cs typeface="Arial"/>
              </a:rPr>
              <a:t>64</a:t>
            </a:r>
            <a:r>
              <a:rPr dirty="0" sz="1250" spc="-10">
                <a:latin typeface="Dotum"/>
                <a:cs typeface="Dotum"/>
              </a:rPr>
              <a:t>집</a:t>
            </a:r>
            <a:r>
              <a:rPr dirty="0" sz="1250" spc="-10" i="1">
                <a:latin typeface="Arial"/>
                <a:cs typeface="Arial"/>
              </a:rPr>
              <a:t>.</a:t>
            </a:r>
            <a:endParaRPr sz="1250">
              <a:latin typeface="Arial"/>
              <a:cs typeface="Arial"/>
            </a:endParaRPr>
          </a:p>
          <a:p>
            <a:pPr marL="167640" marR="5080" indent="-155575">
              <a:lnSpc>
                <a:spcPct val="109900"/>
              </a:lnSpc>
              <a:spcBef>
                <a:spcPts val="735"/>
              </a:spcBef>
            </a:pPr>
            <a:r>
              <a:rPr dirty="0" sz="1250" spc="-204">
                <a:latin typeface="Dotum"/>
                <a:cs typeface="Dotum"/>
              </a:rPr>
              <a:t>김홍철</a:t>
            </a:r>
            <a:r>
              <a:rPr dirty="0" sz="1250" spc="-110" i="1">
                <a:latin typeface="Arial"/>
                <a:cs typeface="Arial"/>
              </a:rPr>
              <a:t>. (</a:t>
            </a:r>
            <a:r>
              <a:rPr dirty="0" sz="1250" spc="-70" i="1">
                <a:latin typeface="Arial"/>
                <a:cs typeface="Arial"/>
              </a:rPr>
              <a:t>2021</a:t>
            </a:r>
            <a:r>
              <a:rPr dirty="0" sz="1250" spc="-60" i="1">
                <a:latin typeface="Arial"/>
                <a:cs typeface="Arial"/>
              </a:rPr>
              <a:t>). </a:t>
            </a:r>
            <a:r>
              <a:rPr dirty="0" sz="1250" spc="-170">
                <a:latin typeface="Dotum"/>
                <a:cs typeface="Dotum"/>
              </a:rPr>
              <a:t>「</a:t>
            </a:r>
            <a:r>
              <a:rPr dirty="0" sz="1250" spc="-250">
                <a:latin typeface="Dotum"/>
                <a:cs typeface="Dotum"/>
              </a:rPr>
              <a:t>메리디안</a:t>
            </a:r>
            <a:r>
              <a:rPr dirty="0" sz="1250" spc="-105">
                <a:latin typeface="Dotum"/>
                <a:cs typeface="Dotum"/>
              </a:rPr>
              <a:t> </a:t>
            </a:r>
            <a:r>
              <a:rPr dirty="0" sz="1250" spc="-250">
                <a:latin typeface="Dotum"/>
                <a:cs typeface="Dotum"/>
              </a:rPr>
              <a:t>시스템과</a:t>
            </a:r>
            <a:r>
              <a:rPr dirty="0" sz="1250" spc="-110">
                <a:latin typeface="Dotum"/>
                <a:cs typeface="Dotum"/>
              </a:rPr>
              <a:t> </a:t>
            </a:r>
            <a:r>
              <a:rPr dirty="0" sz="1250" spc="-250">
                <a:latin typeface="Dotum"/>
                <a:cs typeface="Dotum"/>
              </a:rPr>
              <a:t>차크라</a:t>
            </a:r>
            <a:r>
              <a:rPr dirty="0" sz="1250" spc="-110">
                <a:latin typeface="Dotum"/>
                <a:cs typeface="Dotum"/>
              </a:rPr>
              <a:t> </a:t>
            </a:r>
            <a:r>
              <a:rPr dirty="0" sz="1250" spc="-250">
                <a:latin typeface="Dotum"/>
                <a:cs typeface="Dotum"/>
              </a:rPr>
              <a:t>이론</a:t>
            </a:r>
            <a:r>
              <a:rPr dirty="0" sz="1250" spc="-105">
                <a:latin typeface="Dotum"/>
                <a:cs typeface="Dotum"/>
              </a:rPr>
              <a:t> </a:t>
            </a:r>
            <a:r>
              <a:rPr dirty="0" sz="1250" spc="-250">
                <a:latin typeface="Dotum"/>
                <a:cs typeface="Dotum"/>
              </a:rPr>
              <a:t>연구</a:t>
            </a:r>
            <a:r>
              <a:rPr dirty="0" sz="1250" spc="-170">
                <a:latin typeface="Dotum"/>
                <a:cs typeface="Dotum"/>
              </a:rPr>
              <a:t>」</a:t>
            </a:r>
            <a:r>
              <a:rPr dirty="0" sz="1250" spc="-20" i="1">
                <a:latin typeface="Arial"/>
                <a:cs typeface="Arial"/>
              </a:rPr>
              <a:t>. </a:t>
            </a:r>
            <a:r>
              <a:rPr dirty="0" sz="1250" spc="-275">
                <a:latin typeface="Dotum"/>
                <a:cs typeface="Dotum"/>
              </a:rPr>
              <a:t>비교종교학</a:t>
            </a:r>
            <a:r>
              <a:rPr dirty="0" sz="1250" spc="500">
                <a:latin typeface="Dotum"/>
                <a:cs typeface="Dotum"/>
              </a:rPr>
              <a:t> </a:t>
            </a:r>
            <a:r>
              <a:rPr dirty="0" sz="1250" spc="-250">
                <a:latin typeface="Dotum"/>
                <a:cs typeface="Dotum"/>
              </a:rPr>
              <a:t>회지</a:t>
            </a:r>
            <a:r>
              <a:rPr dirty="0" sz="1250" spc="-110">
                <a:latin typeface="Dotum"/>
                <a:cs typeface="Dotum"/>
              </a:rPr>
              <a:t> </a:t>
            </a:r>
            <a:r>
              <a:rPr dirty="0" sz="1250" spc="-10">
                <a:latin typeface="Dotum"/>
                <a:cs typeface="Dotum"/>
              </a:rPr>
              <a:t>제</a:t>
            </a:r>
            <a:r>
              <a:rPr dirty="0" sz="1250" spc="-10" i="1">
                <a:latin typeface="Arial"/>
                <a:cs typeface="Arial"/>
              </a:rPr>
              <a:t>18</a:t>
            </a:r>
            <a:r>
              <a:rPr dirty="0" sz="1250" spc="-10">
                <a:latin typeface="Dotum"/>
                <a:cs typeface="Dotum"/>
              </a:rPr>
              <a:t>집</a:t>
            </a:r>
            <a:r>
              <a:rPr dirty="0" sz="1250" spc="-10" i="1">
                <a:latin typeface="Arial"/>
                <a:cs typeface="Arial"/>
              </a:rPr>
              <a:t>.</a:t>
            </a:r>
            <a:endParaRPr sz="125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769738" y="3717490"/>
            <a:ext cx="4129404" cy="1866264"/>
          </a:xfrm>
          <a:prstGeom prst="rect">
            <a:avLst/>
          </a:prstGeom>
        </p:spPr>
        <p:txBody>
          <a:bodyPr wrap="square" lIns="0" tIns="121285" rIns="0" bIns="0" rtlCol="0" vert="horz">
            <a:spAutoFit/>
          </a:bodyPr>
          <a:lstStyle/>
          <a:p>
            <a:pPr marL="229870">
              <a:lnSpc>
                <a:spcPct val="100000"/>
              </a:lnSpc>
              <a:spcBef>
                <a:spcPts val="955"/>
              </a:spcBef>
            </a:pPr>
            <a:r>
              <a:rPr dirty="0" sz="1350" spc="-70" b="1">
                <a:solidFill>
                  <a:srgbClr val="2A6BB0"/>
                </a:solidFill>
                <a:latin typeface="Malgun Gothic"/>
                <a:cs typeface="Malgun Gothic"/>
              </a:rPr>
              <a:t>치유</a:t>
            </a:r>
            <a:r>
              <a:rPr dirty="0" sz="1350" spc="-70" b="1">
                <a:solidFill>
                  <a:srgbClr val="2A6BB0"/>
                </a:solidFill>
                <a:latin typeface="Trebuchet MS"/>
                <a:cs typeface="Trebuchet MS"/>
              </a:rPr>
              <a:t>/</a:t>
            </a:r>
            <a:r>
              <a:rPr dirty="0" sz="1350" spc="-70" b="1">
                <a:solidFill>
                  <a:srgbClr val="2A6BB0"/>
                </a:solidFill>
                <a:latin typeface="Malgun Gothic"/>
                <a:cs typeface="Malgun Gothic"/>
              </a:rPr>
              <a:t>의학</a:t>
            </a:r>
            <a:r>
              <a:rPr dirty="0" sz="1350" spc="-70" b="1">
                <a:solidFill>
                  <a:srgbClr val="2A6BB0"/>
                </a:solidFill>
                <a:latin typeface="Trebuchet MS"/>
                <a:cs typeface="Trebuchet MS"/>
              </a:rPr>
              <a:t>/</a:t>
            </a:r>
            <a:r>
              <a:rPr dirty="0" sz="1350" spc="-70" b="1">
                <a:solidFill>
                  <a:srgbClr val="2A6BB0"/>
                </a:solidFill>
                <a:latin typeface="Malgun Gothic"/>
                <a:cs typeface="Malgun Gothic"/>
              </a:rPr>
              <a:t>건강</a:t>
            </a:r>
            <a:endParaRPr sz="1350">
              <a:latin typeface="Malgun Gothic"/>
              <a:cs typeface="Malgun Gothic"/>
            </a:endParaRPr>
          </a:p>
          <a:p>
            <a:pPr marL="167640" marR="118745" indent="-155575">
              <a:lnSpc>
                <a:spcPct val="109900"/>
              </a:lnSpc>
              <a:spcBef>
                <a:spcPts val="650"/>
              </a:spcBef>
            </a:pPr>
            <a:r>
              <a:rPr dirty="0" sz="1250" spc="-204">
                <a:latin typeface="Dotum"/>
                <a:cs typeface="Dotum"/>
              </a:rPr>
              <a:t>이혜정</a:t>
            </a:r>
            <a:r>
              <a:rPr dirty="0" sz="1250" spc="-110" i="1">
                <a:latin typeface="Arial"/>
                <a:cs typeface="Arial"/>
              </a:rPr>
              <a:t>. (</a:t>
            </a:r>
            <a:r>
              <a:rPr dirty="0" sz="1250" spc="-70" i="1">
                <a:latin typeface="Arial"/>
                <a:cs typeface="Arial"/>
              </a:rPr>
              <a:t>2019</a:t>
            </a:r>
            <a:r>
              <a:rPr dirty="0" sz="1250" spc="-60" i="1">
                <a:latin typeface="Arial"/>
                <a:cs typeface="Arial"/>
              </a:rPr>
              <a:t>). </a:t>
            </a:r>
            <a:r>
              <a:rPr dirty="0" sz="1250" spc="-170">
                <a:latin typeface="Dotum"/>
                <a:cs typeface="Dotum"/>
              </a:rPr>
              <a:t>「</a:t>
            </a:r>
            <a:r>
              <a:rPr dirty="0" sz="1250" spc="-250">
                <a:latin typeface="Dotum"/>
                <a:cs typeface="Dotum"/>
              </a:rPr>
              <a:t>통합의학과</a:t>
            </a:r>
            <a:r>
              <a:rPr dirty="0" sz="1250" spc="-105">
                <a:latin typeface="Dotum"/>
                <a:cs typeface="Dotum"/>
              </a:rPr>
              <a:t> </a:t>
            </a:r>
            <a:r>
              <a:rPr dirty="0" sz="1250" spc="-250">
                <a:latin typeface="Dotum"/>
                <a:cs typeface="Dotum"/>
              </a:rPr>
              <a:t>대체요법의</a:t>
            </a:r>
            <a:r>
              <a:rPr dirty="0" sz="1250" spc="-110">
                <a:latin typeface="Dotum"/>
                <a:cs typeface="Dotum"/>
              </a:rPr>
              <a:t> </a:t>
            </a:r>
            <a:r>
              <a:rPr dirty="0" sz="1250" spc="-250">
                <a:latin typeface="Dotum"/>
                <a:cs typeface="Dotum"/>
              </a:rPr>
              <a:t>현대적</a:t>
            </a:r>
            <a:r>
              <a:rPr dirty="0" sz="1250" spc="-105">
                <a:latin typeface="Dotum"/>
                <a:cs typeface="Dotum"/>
              </a:rPr>
              <a:t> </a:t>
            </a:r>
            <a:r>
              <a:rPr dirty="0" sz="1250" spc="-250">
                <a:latin typeface="Dotum"/>
                <a:cs typeface="Dotum"/>
              </a:rPr>
              <a:t>이해</a:t>
            </a:r>
            <a:r>
              <a:rPr dirty="0" sz="1250" spc="-170">
                <a:latin typeface="Dotum"/>
                <a:cs typeface="Dotum"/>
              </a:rPr>
              <a:t>」</a:t>
            </a:r>
            <a:r>
              <a:rPr dirty="0" sz="1250" spc="-20" i="1">
                <a:latin typeface="Arial"/>
                <a:cs typeface="Arial"/>
              </a:rPr>
              <a:t>. </a:t>
            </a:r>
            <a:r>
              <a:rPr dirty="0" sz="1250" spc="-275">
                <a:latin typeface="Dotum"/>
                <a:cs typeface="Dotum"/>
              </a:rPr>
              <a:t>한국의학사</a:t>
            </a:r>
            <a:r>
              <a:rPr dirty="0" sz="1250" spc="500">
                <a:latin typeface="Dotum"/>
                <a:cs typeface="Dotum"/>
              </a:rPr>
              <a:t> </a:t>
            </a:r>
            <a:r>
              <a:rPr dirty="0" sz="1250" spc="-250">
                <a:latin typeface="Dotum"/>
                <a:cs typeface="Dotum"/>
              </a:rPr>
              <a:t>학회지</a:t>
            </a:r>
            <a:r>
              <a:rPr dirty="0" sz="1250" spc="-110">
                <a:latin typeface="Dotum"/>
                <a:cs typeface="Dotum"/>
              </a:rPr>
              <a:t> </a:t>
            </a:r>
            <a:r>
              <a:rPr dirty="0" sz="1250" spc="-10">
                <a:latin typeface="Dotum"/>
                <a:cs typeface="Dotum"/>
              </a:rPr>
              <a:t>제</a:t>
            </a:r>
            <a:r>
              <a:rPr dirty="0" sz="1250" spc="-10" i="1">
                <a:latin typeface="Arial"/>
                <a:cs typeface="Arial"/>
              </a:rPr>
              <a:t>28</a:t>
            </a:r>
            <a:r>
              <a:rPr dirty="0" sz="1250" spc="-10">
                <a:latin typeface="Dotum"/>
                <a:cs typeface="Dotum"/>
              </a:rPr>
              <a:t>권</a:t>
            </a:r>
            <a:r>
              <a:rPr dirty="0" sz="1250" spc="-10" i="1">
                <a:latin typeface="Arial"/>
                <a:cs typeface="Arial"/>
              </a:rPr>
              <a:t>.</a:t>
            </a:r>
            <a:endParaRPr sz="1250">
              <a:latin typeface="Arial"/>
              <a:cs typeface="Arial"/>
            </a:endParaRPr>
          </a:p>
          <a:p>
            <a:pPr marL="167640" marR="5080" indent="-155575">
              <a:lnSpc>
                <a:spcPct val="109900"/>
              </a:lnSpc>
              <a:spcBef>
                <a:spcPts val="735"/>
              </a:spcBef>
            </a:pPr>
            <a:r>
              <a:rPr dirty="0" sz="1250" spc="-204">
                <a:latin typeface="Dotum"/>
                <a:cs typeface="Dotum"/>
              </a:rPr>
              <a:t>김은실</a:t>
            </a:r>
            <a:r>
              <a:rPr dirty="0" sz="1250" spc="-105" i="1">
                <a:latin typeface="Arial"/>
                <a:cs typeface="Arial"/>
              </a:rPr>
              <a:t>. (</a:t>
            </a:r>
            <a:r>
              <a:rPr dirty="0" sz="1250" spc="-70" i="1">
                <a:latin typeface="Arial"/>
                <a:cs typeface="Arial"/>
              </a:rPr>
              <a:t>2022</a:t>
            </a:r>
            <a:r>
              <a:rPr dirty="0" sz="1250" spc="-60" i="1">
                <a:latin typeface="Arial"/>
                <a:cs typeface="Arial"/>
              </a:rPr>
              <a:t>). </a:t>
            </a:r>
            <a:r>
              <a:rPr dirty="0" sz="1250" spc="-170">
                <a:latin typeface="Dotum"/>
                <a:cs typeface="Dotum"/>
              </a:rPr>
              <a:t>「</a:t>
            </a:r>
            <a:r>
              <a:rPr dirty="0" sz="1250" spc="-195">
                <a:latin typeface="Dotum"/>
                <a:cs typeface="Dotum"/>
              </a:rPr>
              <a:t>코로나</a:t>
            </a:r>
            <a:r>
              <a:rPr dirty="0" sz="1250" spc="-195" i="1">
                <a:latin typeface="Arial"/>
                <a:cs typeface="Arial"/>
              </a:rPr>
              <a:t>19</a:t>
            </a:r>
            <a:r>
              <a:rPr dirty="0" sz="1250" spc="-30" i="1">
                <a:latin typeface="Arial"/>
                <a:cs typeface="Arial"/>
              </a:rPr>
              <a:t> </a:t>
            </a:r>
            <a:r>
              <a:rPr dirty="0" sz="1250" spc="-250">
                <a:latin typeface="Dotum"/>
                <a:cs typeface="Dotum"/>
              </a:rPr>
              <a:t>이후</a:t>
            </a:r>
            <a:r>
              <a:rPr dirty="0" sz="1250" spc="-100">
                <a:latin typeface="Dotum"/>
                <a:cs typeface="Dotum"/>
              </a:rPr>
              <a:t> </a:t>
            </a:r>
            <a:r>
              <a:rPr dirty="0" sz="1250" spc="-185">
                <a:latin typeface="Dotum"/>
                <a:cs typeface="Dotum"/>
              </a:rPr>
              <a:t>신체</a:t>
            </a:r>
            <a:r>
              <a:rPr dirty="0" sz="1250" spc="-185" i="1">
                <a:latin typeface="Arial"/>
                <a:cs typeface="Arial"/>
              </a:rPr>
              <a:t>-</a:t>
            </a:r>
            <a:r>
              <a:rPr dirty="0" sz="1250" spc="-250">
                <a:latin typeface="Dotum"/>
                <a:cs typeface="Dotum"/>
              </a:rPr>
              <a:t>의식</a:t>
            </a:r>
            <a:r>
              <a:rPr dirty="0" sz="1250" spc="-95">
                <a:latin typeface="Dotum"/>
                <a:cs typeface="Dotum"/>
              </a:rPr>
              <a:t> </a:t>
            </a:r>
            <a:r>
              <a:rPr dirty="0" sz="1250" spc="-250">
                <a:latin typeface="Dotum"/>
                <a:cs typeface="Dotum"/>
              </a:rPr>
              <a:t>통합적</a:t>
            </a:r>
            <a:r>
              <a:rPr dirty="0" sz="1250" spc="-100">
                <a:latin typeface="Dotum"/>
                <a:cs typeface="Dotum"/>
              </a:rPr>
              <a:t> </a:t>
            </a:r>
            <a:r>
              <a:rPr dirty="0" sz="1250" spc="-250">
                <a:latin typeface="Dotum"/>
                <a:cs typeface="Dotum"/>
              </a:rPr>
              <a:t>치유담론</a:t>
            </a:r>
            <a:r>
              <a:rPr dirty="0" sz="1250" spc="-170">
                <a:latin typeface="Dotum"/>
                <a:cs typeface="Dotum"/>
              </a:rPr>
              <a:t>」</a:t>
            </a:r>
            <a:r>
              <a:rPr dirty="0" sz="1250" spc="-15" i="1">
                <a:latin typeface="Arial"/>
                <a:cs typeface="Arial"/>
              </a:rPr>
              <a:t>. </a:t>
            </a:r>
            <a:r>
              <a:rPr dirty="0" sz="1250" spc="-300">
                <a:latin typeface="Dotum"/>
                <a:cs typeface="Dotum"/>
              </a:rPr>
              <a:t>동양철</a:t>
            </a:r>
            <a:r>
              <a:rPr dirty="0" sz="1250" spc="500">
                <a:latin typeface="Dotum"/>
                <a:cs typeface="Dotum"/>
              </a:rPr>
              <a:t> </a:t>
            </a:r>
            <a:r>
              <a:rPr dirty="0" sz="1250" spc="-250">
                <a:latin typeface="Dotum"/>
                <a:cs typeface="Dotum"/>
              </a:rPr>
              <a:t>학연구</a:t>
            </a:r>
            <a:r>
              <a:rPr dirty="0" sz="1250" spc="-110">
                <a:latin typeface="Dotum"/>
                <a:cs typeface="Dotum"/>
              </a:rPr>
              <a:t> </a:t>
            </a:r>
            <a:r>
              <a:rPr dirty="0" sz="1250" spc="-10">
                <a:latin typeface="Dotum"/>
                <a:cs typeface="Dotum"/>
              </a:rPr>
              <a:t>제</a:t>
            </a:r>
            <a:r>
              <a:rPr dirty="0" sz="1250" spc="-10" i="1">
                <a:latin typeface="Arial"/>
                <a:cs typeface="Arial"/>
              </a:rPr>
              <a:t>109</a:t>
            </a:r>
            <a:r>
              <a:rPr dirty="0" sz="1250" spc="-10">
                <a:latin typeface="Dotum"/>
                <a:cs typeface="Dotum"/>
              </a:rPr>
              <a:t>집</a:t>
            </a:r>
            <a:r>
              <a:rPr dirty="0" sz="1250" spc="-10" i="1">
                <a:latin typeface="Arial"/>
                <a:cs typeface="Arial"/>
              </a:rPr>
              <a:t>.</a:t>
            </a:r>
            <a:endParaRPr sz="1250">
              <a:latin typeface="Arial"/>
              <a:cs typeface="Arial"/>
            </a:endParaRPr>
          </a:p>
          <a:p>
            <a:pPr marL="167640" marR="118745" indent="-155575">
              <a:lnSpc>
                <a:spcPct val="109900"/>
              </a:lnSpc>
              <a:spcBef>
                <a:spcPts val="730"/>
              </a:spcBef>
            </a:pPr>
            <a:r>
              <a:rPr dirty="0" sz="1250" spc="-204">
                <a:latin typeface="Dotum"/>
                <a:cs typeface="Dotum"/>
              </a:rPr>
              <a:t>장현갑</a:t>
            </a:r>
            <a:r>
              <a:rPr dirty="0" sz="1250" spc="-110" i="1">
                <a:latin typeface="Arial"/>
                <a:cs typeface="Arial"/>
              </a:rPr>
              <a:t>. (</a:t>
            </a:r>
            <a:r>
              <a:rPr dirty="0" sz="1250" spc="-70" i="1">
                <a:latin typeface="Arial"/>
                <a:cs typeface="Arial"/>
              </a:rPr>
              <a:t>2018</a:t>
            </a:r>
            <a:r>
              <a:rPr dirty="0" sz="1250" spc="-60" i="1">
                <a:latin typeface="Arial"/>
                <a:cs typeface="Arial"/>
              </a:rPr>
              <a:t>). </a:t>
            </a:r>
            <a:r>
              <a:rPr dirty="0" sz="1250" spc="-170">
                <a:latin typeface="Dotum"/>
                <a:cs typeface="Dotum"/>
              </a:rPr>
              <a:t>「</a:t>
            </a:r>
            <a:r>
              <a:rPr dirty="0" sz="1250" spc="-250">
                <a:latin typeface="Dotum"/>
                <a:cs typeface="Dotum"/>
              </a:rPr>
              <a:t>명상과</a:t>
            </a:r>
            <a:r>
              <a:rPr dirty="0" sz="1250" spc="-105">
                <a:latin typeface="Dotum"/>
                <a:cs typeface="Dotum"/>
              </a:rPr>
              <a:t> </a:t>
            </a:r>
            <a:r>
              <a:rPr dirty="0" sz="1250" spc="-250">
                <a:latin typeface="Dotum"/>
                <a:cs typeface="Dotum"/>
              </a:rPr>
              <a:t>마음챙김의</a:t>
            </a:r>
            <a:r>
              <a:rPr dirty="0" sz="1250" spc="-110">
                <a:latin typeface="Dotum"/>
                <a:cs typeface="Dotum"/>
              </a:rPr>
              <a:t> </a:t>
            </a:r>
            <a:r>
              <a:rPr dirty="0" sz="1250" spc="-250">
                <a:latin typeface="Dotum"/>
                <a:cs typeface="Dotum"/>
              </a:rPr>
              <a:t>신체적</a:t>
            </a:r>
            <a:r>
              <a:rPr dirty="0" sz="1250" spc="-105">
                <a:latin typeface="Dotum"/>
                <a:cs typeface="Dotum"/>
              </a:rPr>
              <a:t> </a:t>
            </a:r>
            <a:r>
              <a:rPr dirty="0" sz="1250" spc="-250">
                <a:latin typeface="Dotum"/>
                <a:cs typeface="Dotum"/>
              </a:rPr>
              <a:t>효과</a:t>
            </a:r>
            <a:r>
              <a:rPr dirty="0" sz="1250" spc="-170">
                <a:latin typeface="Dotum"/>
                <a:cs typeface="Dotum"/>
              </a:rPr>
              <a:t>」</a:t>
            </a:r>
            <a:r>
              <a:rPr dirty="0" sz="1250" spc="-20" i="1">
                <a:latin typeface="Arial"/>
                <a:cs typeface="Arial"/>
              </a:rPr>
              <a:t>. </a:t>
            </a:r>
            <a:r>
              <a:rPr dirty="0" sz="1250" spc="-270">
                <a:latin typeface="Dotum"/>
                <a:cs typeface="Dotum"/>
              </a:rPr>
              <a:t>한국심리학회지</a:t>
            </a:r>
            <a:r>
              <a:rPr dirty="0" sz="1250" spc="-10">
                <a:latin typeface="Dotum"/>
                <a:cs typeface="Dotum"/>
              </a:rPr>
              <a:t> 제</a:t>
            </a:r>
            <a:r>
              <a:rPr dirty="0" sz="1250" spc="-10" i="1">
                <a:latin typeface="Arial"/>
                <a:cs typeface="Arial"/>
              </a:rPr>
              <a:t>30</a:t>
            </a:r>
            <a:r>
              <a:rPr dirty="0" sz="1250" spc="-10">
                <a:latin typeface="Dotum"/>
                <a:cs typeface="Dotum"/>
              </a:rPr>
              <a:t>권</a:t>
            </a:r>
            <a:r>
              <a:rPr dirty="0" sz="1250" spc="-10" i="1">
                <a:latin typeface="Arial"/>
                <a:cs typeface="Arial"/>
              </a:rPr>
              <a:t>.</a:t>
            </a:r>
            <a:endParaRPr sz="1250">
              <a:latin typeface="Arial"/>
              <a:cs typeface="Arial"/>
            </a:endParaRPr>
          </a:p>
        </p:txBody>
      </p:sp>
      <p:grpSp>
        <p:nvGrpSpPr>
          <p:cNvPr id="14" name="object 14" descr=""/>
          <p:cNvGrpSpPr/>
          <p:nvPr/>
        </p:nvGrpSpPr>
        <p:grpSpPr>
          <a:xfrm>
            <a:off x="0" y="0"/>
            <a:ext cx="9928860" cy="6857365"/>
            <a:chOff x="0" y="0"/>
            <a:chExt cx="9928860" cy="6857365"/>
          </a:xfrm>
        </p:grpSpPr>
        <p:pic>
          <p:nvPicPr>
            <p:cNvPr id="15" name="object 15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72760" y="3878257"/>
              <a:ext cx="135739" cy="155130"/>
            </a:xfrm>
            <a:prstGeom prst="rect">
              <a:avLst/>
            </a:prstGeom>
          </p:spPr>
        </p:pic>
        <p:sp>
          <p:nvSpPr>
            <p:cNvPr id="16" name="object 16" descr=""/>
            <p:cNvSpPr/>
            <p:nvPr/>
          </p:nvSpPr>
          <p:spPr>
            <a:xfrm>
              <a:off x="0" y="12"/>
              <a:ext cx="9928860" cy="6857365"/>
            </a:xfrm>
            <a:custGeom>
              <a:avLst/>
              <a:gdLst/>
              <a:ahLst/>
              <a:cxnLst/>
              <a:rect l="l" t="t" r="r" b="b"/>
              <a:pathLst>
                <a:path w="9928860" h="6857365">
                  <a:moveTo>
                    <a:pt x="1163472" y="6856755"/>
                  </a:moveTo>
                  <a:lnTo>
                    <a:pt x="1162685" y="6813931"/>
                  </a:lnTo>
                  <a:lnTo>
                    <a:pt x="1160322" y="6771157"/>
                  </a:lnTo>
                  <a:lnTo>
                    <a:pt x="1156385" y="6728511"/>
                  </a:lnTo>
                  <a:lnTo>
                    <a:pt x="1150874" y="6686029"/>
                  </a:lnTo>
                  <a:lnTo>
                    <a:pt x="1143812" y="6643789"/>
                  </a:lnTo>
                  <a:lnTo>
                    <a:pt x="1135202" y="6601828"/>
                  </a:lnTo>
                  <a:lnTo>
                    <a:pt x="1125042" y="6560223"/>
                  </a:lnTo>
                  <a:lnTo>
                    <a:pt x="1113370" y="6519011"/>
                  </a:lnTo>
                  <a:lnTo>
                    <a:pt x="1100188" y="6478257"/>
                  </a:lnTo>
                  <a:lnTo>
                    <a:pt x="1085507" y="6438024"/>
                  </a:lnTo>
                  <a:lnTo>
                    <a:pt x="1069365" y="6398349"/>
                  </a:lnTo>
                  <a:lnTo>
                    <a:pt x="1051763" y="6359296"/>
                  </a:lnTo>
                  <a:lnTo>
                    <a:pt x="1032738" y="6320930"/>
                  </a:lnTo>
                  <a:lnTo>
                    <a:pt x="1012317" y="6283274"/>
                  </a:lnTo>
                  <a:lnTo>
                    <a:pt x="990523" y="6246406"/>
                  </a:lnTo>
                  <a:lnTo>
                    <a:pt x="967384" y="6210363"/>
                  </a:lnTo>
                  <a:lnTo>
                    <a:pt x="942936" y="6175184"/>
                  </a:lnTo>
                  <a:lnTo>
                    <a:pt x="917219" y="6140945"/>
                  </a:lnTo>
                  <a:lnTo>
                    <a:pt x="890244" y="6107671"/>
                  </a:lnTo>
                  <a:lnTo>
                    <a:pt x="862076" y="6075413"/>
                  </a:lnTo>
                  <a:lnTo>
                    <a:pt x="832726" y="6044209"/>
                  </a:lnTo>
                  <a:lnTo>
                    <a:pt x="802259" y="6014110"/>
                  </a:lnTo>
                  <a:lnTo>
                    <a:pt x="770699" y="5985141"/>
                  </a:lnTo>
                  <a:lnTo>
                    <a:pt x="738098" y="5957367"/>
                  </a:lnTo>
                  <a:lnTo>
                    <a:pt x="704494" y="5930811"/>
                  </a:lnTo>
                  <a:lnTo>
                    <a:pt x="669937" y="5905512"/>
                  </a:lnTo>
                  <a:lnTo>
                    <a:pt x="634466" y="5881497"/>
                  </a:lnTo>
                  <a:lnTo>
                    <a:pt x="598144" y="5858802"/>
                  </a:lnTo>
                  <a:lnTo>
                    <a:pt x="561009" y="5837466"/>
                  </a:lnTo>
                  <a:lnTo>
                    <a:pt x="523100" y="5817501"/>
                  </a:lnTo>
                  <a:lnTo>
                    <a:pt x="484505" y="5798959"/>
                  </a:lnTo>
                  <a:lnTo>
                    <a:pt x="445236" y="5781840"/>
                  </a:lnTo>
                  <a:lnTo>
                    <a:pt x="405371" y="5766181"/>
                  </a:lnTo>
                  <a:lnTo>
                    <a:pt x="364959" y="5751995"/>
                  </a:lnTo>
                  <a:lnTo>
                    <a:pt x="324040" y="5739308"/>
                  </a:lnTo>
                  <a:lnTo>
                    <a:pt x="282689" y="5728144"/>
                  </a:lnTo>
                  <a:lnTo>
                    <a:pt x="240969" y="5718505"/>
                  </a:lnTo>
                  <a:lnTo>
                    <a:pt x="198907" y="5710402"/>
                  </a:lnTo>
                  <a:lnTo>
                    <a:pt x="156578" y="5703862"/>
                  </a:lnTo>
                  <a:lnTo>
                    <a:pt x="114033" y="5698883"/>
                  </a:lnTo>
                  <a:lnTo>
                    <a:pt x="71335" y="5695467"/>
                  </a:lnTo>
                  <a:lnTo>
                    <a:pt x="28549" y="5693626"/>
                  </a:lnTo>
                  <a:lnTo>
                    <a:pt x="9512" y="5693270"/>
                  </a:lnTo>
                  <a:lnTo>
                    <a:pt x="0" y="5693270"/>
                  </a:lnTo>
                  <a:lnTo>
                    <a:pt x="0" y="6856755"/>
                  </a:lnTo>
                  <a:lnTo>
                    <a:pt x="1163472" y="6856755"/>
                  </a:lnTo>
                  <a:close/>
                </a:path>
                <a:path w="9928860" h="6857365">
                  <a:moveTo>
                    <a:pt x="9928327" y="0"/>
                  </a:moveTo>
                  <a:lnTo>
                    <a:pt x="8443582" y="0"/>
                  </a:lnTo>
                  <a:lnTo>
                    <a:pt x="8440306" y="9334"/>
                  </a:lnTo>
                  <a:lnTo>
                    <a:pt x="8427123" y="50076"/>
                  </a:lnTo>
                  <a:lnTo>
                    <a:pt x="8415452" y="91287"/>
                  </a:lnTo>
                  <a:lnTo>
                    <a:pt x="8405292" y="132905"/>
                  </a:lnTo>
                  <a:lnTo>
                    <a:pt x="8396681" y="174853"/>
                  </a:lnTo>
                  <a:lnTo>
                    <a:pt x="8389620" y="217106"/>
                  </a:lnTo>
                  <a:lnTo>
                    <a:pt x="8384121" y="259575"/>
                  </a:lnTo>
                  <a:lnTo>
                    <a:pt x="8380184" y="302234"/>
                  </a:lnTo>
                  <a:lnTo>
                    <a:pt x="8377822" y="344995"/>
                  </a:lnTo>
                  <a:lnTo>
                    <a:pt x="8377034" y="373545"/>
                  </a:lnTo>
                  <a:lnTo>
                    <a:pt x="8377034" y="402094"/>
                  </a:lnTo>
                  <a:lnTo>
                    <a:pt x="8378431" y="444906"/>
                  </a:lnTo>
                  <a:lnTo>
                    <a:pt x="8381314" y="487641"/>
                  </a:lnTo>
                  <a:lnTo>
                    <a:pt x="8385784" y="530237"/>
                  </a:lnTo>
                  <a:lnTo>
                    <a:pt x="8391804" y="572643"/>
                  </a:lnTo>
                  <a:lnTo>
                    <a:pt x="8399386" y="614807"/>
                  </a:lnTo>
                  <a:lnTo>
                    <a:pt x="8408505" y="656653"/>
                  </a:lnTo>
                  <a:lnTo>
                    <a:pt x="8419173" y="698131"/>
                  </a:lnTo>
                  <a:lnTo>
                    <a:pt x="8431352" y="739203"/>
                  </a:lnTo>
                  <a:lnTo>
                    <a:pt x="8445043" y="779780"/>
                  </a:lnTo>
                  <a:lnTo>
                    <a:pt x="8460207" y="819835"/>
                  </a:lnTo>
                  <a:lnTo>
                    <a:pt x="8476844" y="859307"/>
                  </a:lnTo>
                  <a:lnTo>
                    <a:pt x="8494916" y="898144"/>
                  </a:lnTo>
                  <a:lnTo>
                    <a:pt x="8514410" y="936282"/>
                  </a:lnTo>
                  <a:lnTo>
                    <a:pt x="8535289" y="973670"/>
                  </a:lnTo>
                  <a:lnTo>
                    <a:pt x="8557539" y="1010272"/>
                  </a:lnTo>
                  <a:lnTo>
                    <a:pt x="8581111" y="1046035"/>
                  </a:lnTo>
                  <a:lnTo>
                    <a:pt x="8605990" y="1080897"/>
                  </a:lnTo>
                  <a:lnTo>
                    <a:pt x="8632139" y="1114831"/>
                  </a:lnTo>
                  <a:lnTo>
                    <a:pt x="8659508" y="1147775"/>
                  </a:lnTo>
                  <a:lnTo>
                    <a:pt x="8688083" y="1179690"/>
                  </a:lnTo>
                  <a:lnTo>
                    <a:pt x="8717801" y="1210525"/>
                  </a:lnTo>
                  <a:lnTo>
                    <a:pt x="8748636" y="1240243"/>
                  </a:lnTo>
                  <a:lnTo>
                    <a:pt x="8780551" y="1268818"/>
                  </a:lnTo>
                  <a:lnTo>
                    <a:pt x="8813495" y="1296187"/>
                  </a:lnTo>
                  <a:lnTo>
                    <a:pt x="8847417" y="1322336"/>
                  </a:lnTo>
                  <a:lnTo>
                    <a:pt x="8882291" y="1347216"/>
                  </a:lnTo>
                  <a:lnTo>
                    <a:pt x="8918042" y="1370787"/>
                  </a:lnTo>
                  <a:lnTo>
                    <a:pt x="8954656" y="1393037"/>
                  </a:lnTo>
                  <a:lnTo>
                    <a:pt x="8992044" y="1413916"/>
                  </a:lnTo>
                  <a:lnTo>
                    <a:pt x="9030183" y="1433410"/>
                  </a:lnTo>
                  <a:lnTo>
                    <a:pt x="9069019" y="1451483"/>
                  </a:lnTo>
                  <a:lnTo>
                    <a:pt x="9108491" y="1468120"/>
                  </a:lnTo>
                  <a:lnTo>
                    <a:pt x="9148547" y="1483283"/>
                  </a:lnTo>
                  <a:lnTo>
                    <a:pt x="9189123" y="1496974"/>
                  </a:lnTo>
                  <a:lnTo>
                    <a:pt x="9230195" y="1509153"/>
                  </a:lnTo>
                  <a:lnTo>
                    <a:pt x="9271673" y="1519809"/>
                  </a:lnTo>
                  <a:lnTo>
                    <a:pt x="9313520" y="1528940"/>
                  </a:lnTo>
                  <a:lnTo>
                    <a:pt x="9355671" y="1536522"/>
                  </a:lnTo>
                  <a:lnTo>
                    <a:pt x="9398089" y="1542542"/>
                  </a:lnTo>
                  <a:lnTo>
                    <a:pt x="9440685" y="1547012"/>
                  </a:lnTo>
                  <a:lnTo>
                    <a:pt x="9483420" y="1549895"/>
                  </a:lnTo>
                  <a:lnTo>
                    <a:pt x="9526232" y="1551292"/>
                  </a:lnTo>
                  <a:lnTo>
                    <a:pt x="9554781" y="1551292"/>
                  </a:lnTo>
                  <a:lnTo>
                    <a:pt x="9597593" y="1549895"/>
                  </a:lnTo>
                  <a:lnTo>
                    <a:pt x="9640329" y="1547012"/>
                  </a:lnTo>
                  <a:lnTo>
                    <a:pt x="9682924" y="1542542"/>
                  </a:lnTo>
                  <a:lnTo>
                    <a:pt x="9725330" y="1536522"/>
                  </a:lnTo>
                  <a:lnTo>
                    <a:pt x="9767494" y="1528940"/>
                  </a:lnTo>
                  <a:lnTo>
                    <a:pt x="9809340" y="1519809"/>
                  </a:lnTo>
                  <a:lnTo>
                    <a:pt x="9850818" y="1509153"/>
                  </a:lnTo>
                  <a:lnTo>
                    <a:pt x="9891878" y="1496974"/>
                  </a:lnTo>
                  <a:lnTo>
                    <a:pt x="9928327" y="1484731"/>
                  </a:lnTo>
                  <a:lnTo>
                    <a:pt x="9928327" y="0"/>
                  </a:lnTo>
                  <a:close/>
                </a:path>
              </a:pathLst>
            </a:custGeom>
            <a:solidFill>
              <a:srgbClr val="EBF4FF">
                <a:alpha val="50000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7" name="object 17" descr=""/>
          <p:cNvSpPr txBox="1"/>
          <p:nvPr/>
        </p:nvSpPr>
        <p:spPr>
          <a:xfrm>
            <a:off x="5261245" y="3822120"/>
            <a:ext cx="1228090" cy="2362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350" spc="-210" b="1">
                <a:solidFill>
                  <a:srgbClr val="2A6BB0"/>
                </a:solidFill>
                <a:latin typeface="Malgun Gothic"/>
                <a:cs typeface="Malgun Gothic"/>
              </a:rPr>
              <a:t>복제기술</a:t>
            </a:r>
            <a:r>
              <a:rPr dirty="0" sz="1350" spc="-210" b="1">
                <a:solidFill>
                  <a:srgbClr val="2A6BB0"/>
                </a:solidFill>
                <a:latin typeface="Trebuchet MS"/>
                <a:cs typeface="Trebuchet MS"/>
              </a:rPr>
              <a:t>/</a:t>
            </a:r>
            <a:r>
              <a:rPr dirty="0" sz="1350" spc="-210" b="1">
                <a:solidFill>
                  <a:srgbClr val="2A6BB0"/>
                </a:solidFill>
                <a:latin typeface="Malgun Gothic"/>
                <a:cs typeface="Malgun Gothic"/>
              </a:rPr>
              <a:t>생명윤리</a:t>
            </a:r>
            <a:endParaRPr sz="1350">
              <a:latin typeface="Malgun Gothic"/>
              <a:cs typeface="Malgun Gothic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5063453" y="4115264"/>
            <a:ext cx="4104640" cy="1468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67640" marR="5080" indent="-155575">
              <a:lnSpc>
                <a:spcPct val="109900"/>
              </a:lnSpc>
              <a:spcBef>
                <a:spcPts val="95"/>
              </a:spcBef>
            </a:pPr>
            <a:r>
              <a:rPr dirty="0" sz="1250" spc="-229">
                <a:latin typeface="Dotum"/>
                <a:cs typeface="Dotum"/>
              </a:rPr>
              <a:t>한국생명윤리학회</a:t>
            </a:r>
            <a:r>
              <a:rPr dirty="0" sz="1250" spc="-114" i="1">
                <a:latin typeface="Arial"/>
                <a:cs typeface="Arial"/>
              </a:rPr>
              <a:t>. (</a:t>
            </a:r>
            <a:r>
              <a:rPr dirty="0" sz="1250" spc="-70" i="1">
                <a:latin typeface="Arial"/>
                <a:cs typeface="Arial"/>
              </a:rPr>
              <a:t>2021</a:t>
            </a:r>
            <a:r>
              <a:rPr dirty="0" sz="1250" spc="-60" i="1">
                <a:latin typeface="Arial"/>
                <a:cs typeface="Arial"/>
              </a:rPr>
              <a:t>). </a:t>
            </a:r>
            <a:r>
              <a:rPr dirty="0" sz="1250" spc="-170">
                <a:latin typeface="Dotum"/>
                <a:cs typeface="Dotum"/>
              </a:rPr>
              <a:t>「</a:t>
            </a:r>
            <a:r>
              <a:rPr dirty="0" sz="1250" spc="-250">
                <a:latin typeface="Dotum"/>
                <a:cs typeface="Dotum"/>
              </a:rPr>
              <a:t>포스트휴먼</a:t>
            </a:r>
            <a:r>
              <a:rPr dirty="0" sz="1250" spc="-110">
                <a:latin typeface="Dotum"/>
                <a:cs typeface="Dotum"/>
              </a:rPr>
              <a:t> </a:t>
            </a:r>
            <a:r>
              <a:rPr dirty="0" sz="1250" spc="-250">
                <a:latin typeface="Dotum"/>
                <a:cs typeface="Dotum"/>
              </a:rPr>
              <a:t>시대의</a:t>
            </a:r>
            <a:r>
              <a:rPr dirty="0" sz="1250" spc="-105">
                <a:latin typeface="Dotum"/>
                <a:cs typeface="Dotum"/>
              </a:rPr>
              <a:t> </a:t>
            </a:r>
            <a:r>
              <a:rPr dirty="0" sz="1250" spc="-250">
                <a:latin typeface="Dotum"/>
                <a:cs typeface="Dotum"/>
              </a:rPr>
              <a:t>생명윤리</a:t>
            </a:r>
            <a:r>
              <a:rPr dirty="0" sz="1250" spc="-170">
                <a:latin typeface="Dotum"/>
                <a:cs typeface="Dotum"/>
              </a:rPr>
              <a:t>」</a:t>
            </a:r>
            <a:r>
              <a:rPr dirty="0" sz="1250" spc="-20" i="1">
                <a:latin typeface="Arial"/>
                <a:cs typeface="Arial"/>
              </a:rPr>
              <a:t>. </a:t>
            </a:r>
            <a:r>
              <a:rPr dirty="0" sz="1250" spc="-290">
                <a:latin typeface="Dotum"/>
                <a:cs typeface="Dotum"/>
              </a:rPr>
              <a:t>생명윤리</a:t>
            </a:r>
            <a:r>
              <a:rPr dirty="0" sz="1250" spc="-10">
                <a:latin typeface="Dotum"/>
                <a:cs typeface="Dotum"/>
              </a:rPr>
              <a:t> 제</a:t>
            </a:r>
            <a:r>
              <a:rPr dirty="0" sz="1250" spc="-10" i="1">
                <a:latin typeface="Arial"/>
                <a:cs typeface="Arial"/>
              </a:rPr>
              <a:t>22</a:t>
            </a:r>
            <a:r>
              <a:rPr dirty="0" sz="1250" spc="-10">
                <a:latin typeface="Dotum"/>
                <a:cs typeface="Dotum"/>
              </a:rPr>
              <a:t>권</a:t>
            </a:r>
            <a:r>
              <a:rPr dirty="0" sz="1250" spc="-10" i="1">
                <a:latin typeface="Arial"/>
                <a:cs typeface="Arial"/>
              </a:rPr>
              <a:t>.</a:t>
            </a:r>
            <a:endParaRPr sz="1250">
              <a:latin typeface="Arial"/>
              <a:cs typeface="Arial"/>
            </a:endParaRPr>
          </a:p>
          <a:p>
            <a:pPr marL="167640" marR="15875" indent="-155575">
              <a:lnSpc>
                <a:spcPct val="109900"/>
              </a:lnSpc>
              <a:spcBef>
                <a:spcPts val="730"/>
              </a:spcBef>
            </a:pPr>
            <a:r>
              <a:rPr dirty="0" sz="1250" spc="-204">
                <a:latin typeface="Dotum"/>
                <a:cs typeface="Dotum"/>
              </a:rPr>
              <a:t>박은정</a:t>
            </a:r>
            <a:r>
              <a:rPr dirty="0" sz="1250" spc="-110" i="1">
                <a:latin typeface="Arial"/>
                <a:cs typeface="Arial"/>
              </a:rPr>
              <a:t>. (</a:t>
            </a:r>
            <a:r>
              <a:rPr dirty="0" sz="1250" spc="-70" i="1">
                <a:latin typeface="Arial"/>
                <a:cs typeface="Arial"/>
              </a:rPr>
              <a:t>2022</a:t>
            </a:r>
            <a:r>
              <a:rPr dirty="0" sz="1250" spc="-60" i="1">
                <a:latin typeface="Arial"/>
                <a:cs typeface="Arial"/>
              </a:rPr>
              <a:t>). </a:t>
            </a:r>
            <a:r>
              <a:rPr dirty="0" sz="1250" spc="-170">
                <a:latin typeface="Dotum"/>
                <a:cs typeface="Dotum"/>
              </a:rPr>
              <a:t>「</a:t>
            </a:r>
            <a:r>
              <a:rPr dirty="0" sz="1250" spc="-250">
                <a:latin typeface="Dotum"/>
                <a:cs typeface="Dotum"/>
              </a:rPr>
              <a:t>유전자</a:t>
            </a:r>
            <a:r>
              <a:rPr dirty="0" sz="1250" spc="-110">
                <a:latin typeface="Dotum"/>
                <a:cs typeface="Dotum"/>
              </a:rPr>
              <a:t> </a:t>
            </a:r>
            <a:r>
              <a:rPr dirty="0" sz="1250" spc="-250">
                <a:latin typeface="Dotum"/>
                <a:cs typeface="Dotum"/>
              </a:rPr>
              <a:t>편집과</a:t>
            </a:r>
            <a:r>
              <a:rPr dirty="0" sz="1250" spc="-105">
                <a:latin typeface="Dotum"/>
                <a:cs typeface="Dotum"/>
              </a:rPr>
              <a:t> </a:t>
            </a:r>
            <a:r>
              <a:rPr dirty="0" sz="1250" spc="-250">
                <a:latin typeface="Dotum"/>
                <a:cs typeface="Dotum"/>
              </a:rPr>
              <a:t>인체복제의</a:t>
            </a:r>
            <a:r>
              <a:rPr dirty="0" sz="1250" spc="-110">
                <a:latin typeface="Dotum"/>
                <a:cs typeface="Dotum"/>
              </a:rPr>
              <a:t> </a:t>
            </a:r>
            <a:r>
              <a:rPr dirty="0" sz="1250" spc="-250">
                <a:latin typeface="Dotum"/>
                <a:cs typeface="Dotum"/>
              </a:rPr>
              <a:t>윤리적</a:t>
            </a:r>
            <a:r>
              <a:rPr dirty="0" sz="1250" spc="-110">
                <a:latin typeface="Dotum"/>
                <a:cs typeface="Dotum"/>
              </a:rPr>
              <a:t> </a:t>
            </a:r>
            <a:r>
              <a:rPr dirty="0" sz="1250" spc="-250">
                <a:latin typeface="Dotum"/>
                <a:cs typeface="Dotum"/>
              </a:rPr>
              <a:t>문제</a:t>
            </a:r>
            <a:r>
              <a:rPr dirty="0" sz="1250" spc="-170">
                <a:latin typeface="Dotum"/>
                <a:cs typeface="Dotum"/>
              </a:rPr>
              <a:t>」</a:t>
            </a:r>
            <a:r>
              <a:rPr dirty="0" sz="1250" spc="-20" i="1">
                <a:latin typeface="Arial"/>
                <a:cs typeface="Arial"/>
              </a:rPr>
              <a:t>. </a:t>
            </a:r>
            <a:r>
              <a:rPr dirty="0" sz="1250" spc="-250">
                <a:latin typeface="Dotum"/>
                <a:cs typeface="Dotum"/>
              </a:rPr>
              <a:t>철학과</a:t>
            </a:r>
            <a:r>
              <a:rPr dirty="0" sz="1250" spc="-110">
                <a:latin typeface="Dotum"/>
                <a:cs typeface="Dotum"/>
              </a:rPr>
              <a:t> </a:t>
            </a:r>
            <a:r>
              <a:rPr dirty="0" sz="1250" spc="-355">
                <a:latin typeface="Dotum"/>
                <a:cs typeface="Dotum"/>
              </a:rPr>
              <a:t>현</a:t>
            </a:r>
            <a:r>
              <a:rPr dirty="0" sz="1250" spc="500">
                <a:latin typeface="Dotum"/>
                <a:cs typeface="Dotum"/>
              </a:rPr>
              <a:t> </a:t>
            </a:r>
            <a:r>
              <a:rPr dirty="0" sz="1250" spc="-250">
                <a:latin typeface="Dotum"/>
                <a:cs typeface="Dotum"/>
              </a:rPr>
              <a:t>상학연구</a:t>
            </a:r>
            <a:r>
              <a:rPr dirty="0" sz="1250" spc="-110">
                <a:latin typeface="Dotum"/>
                <a:cs typeface="Dotum"/>
              </a:rPr>
              <a:t> </a:t>
            </a:r>
            <a:r>
              <a:rPr dirty="0" sz="1250" spc="-10">
                <a:latin typeface="Dotum"/>
                <a:cs typeface="Dotum"/>
              </a:rPr>
              <a:t>제</a:t>
            </a:r>
            <a:r>
              <a:rPr dirty="0" sz="1250" spc="-10" i="1">
                <a:latin typeface="Arial"/>
                <a:cs typeface="Arial"/>
              </a:rPr>
              <a:t>92</a:t>
            </a:r>
            <a:r>
              <a:rPr dirty="0" sz="1250" spc="-10">
                <a:latin typeface="Dotum"/>
                <a:cs typeface="Dotum"/>
              </a:rPr>
              <a:t>호</a:t>
            </a:r>
            <a:r>
              <a:rPr dirty="0" sz="1250" spc="-10" i="1">
                <a:latin typeface="Arial"/>
                <a:cs typeface="Arial"/>
              </a:rPr>
              <a:t>.</a:t>
            </a:r>
            <a:endParaRPr sz="1250">
              <a:latin typeface="Arial"/>
              <a:cs typeface="Arial"/>
            </a:endParaRPr>
          </a:p>
          <a:p>
            <a:pPr marL="167640" marR="55244" indent="-155575">
              <a:lnSpc>
                <a:spcPct val="109900"/>
              </a:lnSpc>
              <a:spcBef>
                <a:spcPts val="735"/>
              </a:spcBef>
            </a:pPr>
            <a:r>
              <a:rPr dirty="0" sz="1250" spc="-204">
                <a:latin typeface="Dotum"/>
                <a:cs typeface="Dotum"/>
              </a:rPr>
              <a:t>이상욱</a:t>
            </a:r>
            <a:r>
              <a:rPr dirty="0" sz="1250" spc="-110" i="1">
                <a:latin typeface="Arial"/>
                <a:cs typeface="Arial"/>
              </a:rPr>
              <a:t>. (</a:t>
            </a:r>
            <a:r>
              <a:rPr dirty="0" sz="1250" spc="-70" i="1">
                <a:latin typeface="Arial"/>
                <a:cs typeface="Arial"/>
              </a:rPr>
              <a:t>2020</a:t>
            </a:r>
            <a:r>
              <a:rPr dirty="0" sz="1250" spc="-60" i="1">
                <a:latin typeface="Arial"/>
                <a:cs typeface="Arial"/>
              </a:rPr>
              <a:t>). </a:t>
            </a:r>
            <a:r>
              <a:rPr dirty="0" sz="1250" spc="-170">
                <a:latin typeface="Dotum"/>
                <a:cs typeface="Dotum"/>
              </a:rPr>
              <a:t>「</a:t>
            </a:r>
            <a:r>
              <a:rPr dirty="0" sz="1250" spc="-250">
                <a:latin typeface="Dotum"/>
                <a:cs typeface="Dotum"/>
              </a:rPr>
              <a:t>디지털</a:t>
            </a:r>
            <a:r>
              <a:rPr dirty="0" sz="1250" spc="-105">
                <a:latin typeface="Dotum"/>
                <a:cs typeface="Dotum"/>
              </a:rPr>
              <a:t> </a:t>
            </a:r>
            <a:r>
              <a:rPr dirty="0" sz="1250" spc="-250">
                <a:latin typeface="Dotum"/>
                <a:cs typeface="Dotum"/>
              </a:rPr>
              <a:t>불멸과</a:t>
            </a:r>
            <a:r>
              <a:rPr dirty="0" sz="1250" spc="-110">
                <a:latin typeface="Dotum"/>
                <a:cs typeface="Dotum"/>
              </a:rPr>
              <a:t> </a:t>
            </a:r>
            <a:r>
              <a:rPr dirty="0" sz="1250" spc="-250">
                <a:latin typeface="Dotum"/>
                <a:cs typeface="Dotum"/>
              </a:rPr>
              <a:t>종교적</a:t>
            </a:r>
            <a:r>
              <a:rPr dirty="0" sz="1250" spc="-110">
                <a:latin typeface="Dotum"/>
                <a:cs typeface="Dotum"/>
              </a:rPr>
              <a:t> </a:t>
            </a:r>
            <a:r>
              <a:rPr dirty="0" sz="1250" spc="-250">
                <a:latin typeface="Dotum"/>
                <a:cs typeface="Dotum"/>
              </a:rPr>
              <a:t>상상력</a:t>
            </a:r>
            <a:r>
              <a:rPr dirty="0" sz="1250" spc="-170">
                <a:latin typeface="Dotum"/>
                <a:cs typeface="Dotum"/>
              </a:rPr>
              <a:t>」</a:t>
            </a:r>
            <a:r>
              <a:rPr dirty="0" sz="1250" spc="-20" i="1">
                <a:latin typeface="Arial"/>
                <a:cs typeface="Arial"/>
              </a:rPr>
              <a:t>. </a:t>
            </a:r>
            <a:r>
              <a:rPr dirty="0" sz="1250" spc="-250">
                <a:latin typeface="Dotum"/>
                <a:cs typeface="Dotum"/>
              </a:rPr>
              <a:t>과학기술학연구</a:t>
            </a:r>
            <a:r>
              <a:rPr dirty="0" sz="1250" spc="-110">
                <a:latin typeface="Dotum"/>
                <a:cs typeface="Dotum"/>
              </a:rPr>
              <a:t> </a:t>
            </a:r>
            <a:r>
              <a:rPr dirty="0" sz="1250" spc="-360">
                <a:latin typeface="Dotum"/>
                <a:cs typeface="Dotum"/>
              </a:rPr>
              <a:t>제</a:t>
            </a:r>
            <a:r>
              <a:rPr dirty="0" sz="1250" spc="-20">
                <a:latin typeface="Dotum"/>
                <a:cs typeface="Dotum"/>
              </a:rPr>
              <a:t> </a:t>
            </a:r>
            <a:r>
              <a:rPr dirty="0" sz="1250" spc="-20" i="1">
                <a:latin typeface="Arial"/>
                <a:cs typeface="Arial"/>
              </a:rPr>
              <a:t>20</a:t>
            </a:r>
            <a:r>
              <a:rPr dirty="0" sz="1250" spc="-20">
                <a:latin typeface="Dotum"/>
                <a:cs typeface="Dotum"/>
              </a:rPr>
              <a:t>권</a:t>
            </a:r>
            <a:r>
              <a:rPr dirty="0" sz="1250" spc="-20" i="1">
                <a:latin typeface="Arial"/>
                <a:cs typeface="Arial"/>
              </a:rPr>
              <a:t>.</a:t>
            </a:r>
            <a:endParaRPr sz="1250">
              <a:latin typeface="Arial"/>
              <a:cs typeface="Arial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9350261" y="6171306"/>
            <a:ext cx="94615" cy="1905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050" spc="-50">
                <a:solidFill>
                  <a:srgbClr val="6A7280"/>
                </a:solidFill>
                <a:latin typeface="Arial"/>
                <a:cs typeface="Arial"/>
              </a:rPr>
              <a:t>9</a:t>
            </a:r>
            <a:endParaRPr sz="10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2025-07-10T21:45:22Z</dcterms:created>
  <dcterms:modified xsi:type="dcterms:W3CDTF">2025-07-10T21:45:22Z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2025-07-10T00:00:00Z</vt:filetime>
  </property>
  <property fmtid="{D5CDD505-2E9C-101B-9397-08002B2CF9AE}" pid="3" name="Producer">
    <vt:lpwstr>pypdf</vt:lpwstr>
  </property>
  <property fmtid="{D5CDD505-2E9C-101B-9397-08002B2CF9AE}" pid="4" name="LastSaved">
    <vt:filetime>2025-07-10T00:00:00Z</vt:filetime>
  </property>
</Properties>
</file>